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5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79" r:id="rId3"/>
    <p:sldMasterId id="2147483692" r:id="rId4"/>
    <p:sldMasterId id="2147483750" r:id="rId5"/>
    <p:sldMasterId id="2147483808" r:id="rId6"/>
  </p:sldMasterIdLst>
  <p:notesMasterIdLst>
    <p:notesMasterId r:id="rId36"/>
  </p:notesMasterIdLst>
  <p:sldIdLst>
    <p:sldId id="259" r:id="rId7"/>
    <p:sldId id="261" r:id="rId8"/>
    <p:sldId id="269" r:id="rId9"/>
    <p:sldId id="273" r:id="rId10"/>
    <p:sldId id="271" r:id="rId11"/>
    <p:sldId id="276" r:id="rId12"/>
    <p:sldId id="277" r:id="rId13"/>
    <p:sldId id="279" r:id="rId14"/>
    <p:sldId id="280" r:id="rId15"/>
    <p:sldId id="281" r:id="rId16"/>
    <p:sldId id="282" r:id="rId17"/>
    <p:sldId id="283" r:id="rId18"/>
    <p:sldId id="284" r:id="rId19"/>
    <p:sldId id="288" r:id="rId20"/>
    <p:sldId id="291" r:id="rId21"/>
    <p:sldId id="290" r:id="rId22"/>
    <p:sldId id="292" r:id="rId23"/>
    <p:sldId id="303" r:id="rId24"/>
    <p:sldId id="294" r:id="rId25"/>
    <p:sldId id="295" r:id="rId26"/>
    <p:sldId id="296" r:id="rId27"/>
    <p:sldId id="298" r:id="rId28"/>
    <p:sldId id="297" r:id="rId29"/>
    <p:sldId id="300" r:id="rId30"/>
    <p:sldId id="299" r:id="rId31"/>
    <p:sldId id="306" r:id="rId32"/>
    <p:sldId id="301" r:id="rId33"/>
    <p:sldId id="302" r:id="rId34"/>
    <p:sldId id="3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6FAD46"/>
    <a:srgbClr val="182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4624"/>
  </p:normalViewPr>
  <p:slideViewPr>
    <p:cSldViewPr snapToGrid="0" snapToObjects="1">
      <p:cViewPr varScale="1">
        <p:scale>
          <a:sx n="67" d="100"/>
          <a:sy n="67" d="100"/>
        </p:scale>
        <p:origin x="3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SG" dirty="0"/>
              <a:t>China’s Share in World Manufacturing Industries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6"/>
                <c:pt idx="0">
                  <c:v>Camera</c:v>
                </c:pt>
                <c:pt idx="1">
                  <c:v>Air Conditioner, TV</c:v>
                </c:pt>
                <c:pt idx="2">
                  <c:v>Washing Machines</c:v>
                </c:pt>
                <c:pt idx="3">
                  <c:v>Refrigerators</c:v>
                </c:pt>
                <c:pt idx="4">
                  <c:v>Cement, Flat Glass</c:v>
                </c:pt>
                <c:pt idx="5">
                  <c:v>Aluminium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0.5</c:v>
                </c:pt>
                <c:pt idx="1">
                  <c:v>0.3</c:v>
                </c:pt>
                <c:pt idx="2">
                  <c:v>0.25</c:v>
                </c:pt>
                <c:pt idx="3">
                  <c:v>0.2</c:v>
                </c:pt>
                <c:pt idx="4">
                  <c:v>0.5</c:v>
                </c:pt>
                <c:pt idx="5" formatCode="0.00%">
                  <c:v>0.33329999999999999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79-4EE5-A4EF-F621327BEE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World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6"/>
                <c:pt idx="0">
                  <c:v>Camera</c:v>
                </c:pt>
                <c:pt idx="1">
                  <c:v>Air Conditioner, TV</c:v>
                </c:pt>
                <c:pt idx="2">
                  <c:v>Washing Machines</c:v>
                </c:pt>
                <c:pt idx="3">
                  <c:v>Refrigerators</c:v>
                </c:pt>
                <c:pt idx="4">
                  <c:v>Cement, Flat Glass</c:v>
                </c:pt>
                <c:pt idx="5">
                  <c:v>Aluminium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0.5</c:v>
                </c:pt>
                <c:pt idx="1">
                  <c:v>0.7</c:v>
                </c:pt>
                <c:pt idx="2">
                  <c:v>0.75</c:v>
                </c:pt>
                <c:pt idx="3">
                  <c:v>0.8</c:v>
                </c:pt>
                <c:pt idx="4">
                  <c:v>0.5</c:v>
                </c:pt>
                <c:pt idx="5" formatCode="0.00%">
                  <c:v>0.66659999999999997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79-4EE5-A4EF-F621327BEE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45931184"/>
        <c:axId val="-1041298336"/>
      </c:barChart>
      <c:catAx>
        <c:axId val="-104593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41298336"/>
        <c:crosses val="autoZero"/>
        <c:auto val="1"/>
        <c:lblAlgn val="ctr"/>
        <c:lblOffset val="100"/>
        <c:noMultiLvlLbl val="0"/>
      </c:catAx>
      <c:valAx>
        <c:axId val="-104129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4593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China’s Exports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95-46C1-8FAA-224F505092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95-46C1-8FAA-224F505092CB}"/>
              </c:ext>
            </c:extLst>
          </c:dPt>
          <c:cat>
            <c:strRef>
              <c:f>Sheet1!$A$2:$A$3</c:f>
              <c:strCache>
                <c:ptCount val="2"/>
                <c:pt idx="0">
                  <c:v>Manufaactured Goods</c:v>
                </c:pt>
                <c:pt idx="1">
                  <c:v>Others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95-46C1-8FAA-224F505092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53A3C-E1EE-C24F-B112-C179E2AD7CC2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FFA36-36EB-6C4F-B132-BBC29812D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77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4C373-A060-5D42-9B1B-34B636EAA494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0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2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972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6082503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562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789193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50472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6784407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5736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335583" y="1338133"/>
            <a:ext cx="5027335" cy="42313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9285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771039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3649925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479017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9303331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856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148763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4044668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872944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9688272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1148763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4044668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6872944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9688272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57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6"/>
          </a:xfrm>
          <a:prstGeom prst="rect">
            <a:avLst/>
          </a:prstGeom>
        </p:spPr>
        <p:txBody>
          <a:bodyPr lIns="243797" tIns="121899" rIns="243797" bIns="121899"/>
          <a:lstStyle/>
          <a:p>
            <a:pPr defTabSz="914194"/>
            <a:r>
              <a:rPr lang="en-US">
                <a:solidFill>
                  <a:srgbClr val="FFFFFF"/>
                </a:solidFill>
              </a:rPr>
              <a:t>www.bestppt.com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" y="1672133"/>
            <a:ext cx="4390713" cy="2944092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782929" y="1672133"/>
            <a:ext cx="4422587" cy="2944092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91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6"/>
          </a:xfrm>
          <a:prstGeom prst="rect">
            <a:avLst/>
          </a:prstGeom>
        </p:spPr>
        <p:txBody>
          <a:bodyPr lIns="243797" tIns="121899" rIns="243797" bIns="121899"/>
          <a:lstStyle/>
          <a:p>
            <a:pPr defTabSz="914194"/>
            <a:r>
              <a:rPr lang="en-US">
                <a:solidFill>
                  <a:srgbClr val="FFFFFF"/>
                </a:solidFill>
              </a:rPr>
              <a:t>www.bestppt.com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" y="0"/>
            <a:ext cx="12210292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736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acBook 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40529" y="1749778"/>
            <a:ext cx="4643899" cy="292652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5376" y="3143442"/>
            <a:ext cx="2166413" cy="136524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55959" y="3129332"/>
            <a:ext cx="2166413" cy="136524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746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3643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99085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82095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044795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33643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699085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82095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044795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33643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699085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382095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044795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9198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51061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80648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10235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39821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669408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198995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551061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080648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10235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39821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669408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98995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51061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080648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610235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139821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7669408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9198995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1023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367205" y="2165443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096001" y="2165443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4367205" y="3895647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096001" y="3895647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447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our Clients are Sa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347245" y="1816528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511771" y="1816528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347245" y="3758383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511771" y="3758383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1029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1586793"/>
            <a:ext cx="12192000" cy="2472849"/>
          </a:xfrm>
          <a:noFill/>
        </p:spPr>
        <p:txBody>
          <a:bodyPr>
            <a:normAutofit/>
          </a:bodyPr>
          <a:lstStyle>
            <a:lvl1pPr marL="0" indent="0">
              <a:buNone/>
              <a:defRPr sz="10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3535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836958"/>
          </a:xfrm>
          <a:noFill/>
        </p:spPr>
        <p:txBody>
          <a:bodyPr>
            <a:normAutofit/>
          </a:bodyPr>
          <a:lstStyle>
            <a:lvl1pPr marL="0" indent="0">
              <a:buNone/>
              <a:defRPr sz="10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751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6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3483135" y="1454742"/>
            <a:ext cx="2053789" cy="3646811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20996" y="1454742"/>
            <a:ext cx="2053789" cy="3646811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2024995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35165" y="1344350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718237" y="3680681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1693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35165" y="429027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6753" y="3074201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32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35165" y="2707939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623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bsit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024127" y="1245557"/>
            <a:ext cx="2250740" cy="3996528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2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101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0" y="1480074"/>
            <a:ext cx="12192000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9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3791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214865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312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1768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21428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24655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24315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9493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987947" y="1687521"/>
            <a:ext cx="2147420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748167" y="1687521"/>
            <a:ext cx="2147420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227727" y="1687521"/>
            <a:ext cx="2147420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298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61107" y="1338030"/>
            <a:ext cx="4741884" cy="3429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7986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304464"/>
            <a:ext cx="2317411" cy="23152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22" y="1314722"/>
            <a:ext cx="4695167" cy="469087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690311"/>
            <a:ext cx="2317411" cy="231529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082291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5982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83914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6261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09878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70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288300" y="142868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064228" y="1433855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452192" y="1438950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88300" y="383890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676264" y="383890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064228" y="3828644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8452192" y="3828644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676264" y="142868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30479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74541" y="1524000"/>
            <a:ext cx="3356023" cy="403577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67878" y="1524000"/>
            <a:ext cx="3356023" cy="403577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59717" y="1524000"/>
            <a:ext cx="3356023" cy="403577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217524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0934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60513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52497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842075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2913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3225800"/>
            <a:ext cx="12192000" cy="363220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64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4987990"/>
            <a:ext cx="10363200" cy="610820"/>
          </a:xfrm>
        </p:spPr>
        <p:txBody>
          <a:bodyPr/>
          <a:lstStyle>
            <a:lvl1pPr algn="ctr">
              <a:defRPr lang="en-US" sz="3999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2" y="5509360"/>
            <a:ext cx="8534401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399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06212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397693" y="1369492"/>
            <a:ext cx="2317411" cy="470114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6" y="1369494"/>
            <a:ext cx="4691264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547476" y="1379757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785657" y="3755341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159512" y="3755341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547476" y="3755341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7799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2086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5982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9878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83914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2086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5982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09878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83914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5893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 noChangeAspect="1"/>
          </p:cNvSpPr>
          <p:nvPr>
            <p:ph type="pic" sz="quarter" idx="13"/>
          </p:nvPr>
        </p:nvSpPr>
        <p:spPr>
          <a:xfrm>
            <a:off x="676607" y="146038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6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2481915" y="327013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15"/>
          </p:nvPr>
        </p:nvSpPr>
        <p:spPr>
          <a:xfrm>
            <a:off x="4296543" y="146038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16"/>
          </p:nvPr>
        </p:nvSpPr>
        <p:spPr>
          <a:xfrm>
            <a:off x="6101851" y="327013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41" name="Picture Placeholder 24"/>
          <p:cNvSpPr>
            <a:spLocks noGrp="1" noChangeAspect="1"/>
          </p:cNvSpPr>
          <p:nvPr>
            <p:ph type="pic" sz="quarter" idx="17"/>
          </p:nvPr>
        </p:nvSpPr>
        <p:spPr>
          <a:xfrm>
            <a:off x="7909352" y="146038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42" name="Picture Placeholder 24"/>
          <p:cNvSpPr>
            <a:spLocks noGrp="1" noChangeAspect="1"/>
          </p:cNvSpPr>
          <p:nvPr>
            <p:ph type="pic" sz="quarter" idx="18"/>
          </p:nvPr>
        </p:nvSpPr>
        <p:spPr>
          <a:xfrm>
            <a:off x="9721013" y="327013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6683496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969421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2709515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969421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709515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947303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700631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947303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700631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453950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207278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453950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207278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235873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813359" y="1660604"/>
            <a:ext cx="4293829" cy="429510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1624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le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68481" y="2023422"/>
            <a:ext cx="1658787" cy="2184506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222029" y="1982005"/>
            <a:ext cx="1658787" cy="2184506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875573" y="1968200"/>
            <a:ext cx="1658787" cy="2184506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185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le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284967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473151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597869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965966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090683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76788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Phon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205033"/>
            <a:ext cx="12192000" cy="652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1098409" y="1320804"/>
            <a:ext cx="2450391" cy="43385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802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5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962431" y="1797729"/>
            <a:ext cx="2230292" cy="395896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671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874308" y="1846534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232419" y="1846534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91659" y="1846534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8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33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2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0322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 Mini Mock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64971" y="1859754"/>
            <a:ext cx="2437447" cy="3275301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7658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69" y="2813515"/>
            <a:ext cx="4179947" cy="3114171"/>
          </a:xfrm>
          <a:noFill/>
        </p:spPr>
        <p:txBody>
          <a:bodyPr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3131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ta Dri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26231"/>
            <a:ext cx="12192000" cy="405213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312075" y="2924894"/>
            <a:ext cx="1617960" cy="285513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73490" y="1684618"/>
            <a:ext cx="3032081" cy="405213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960615" y="4975701"/>
            <a:ext cx="633060" cy="80432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6051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6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041004" y="1928520"/>
            <a:ext cx="2071683" cy="367858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549868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185259" y="1834465"/>
            <a:ext cx="3804836" cy="2365807"/>
          </a:xfrm>
          <a:noFill/>
        </p:spPr>
        <p:txBody>
          <a:bodyPr>
            <a:normAutofit/>
          </a:bodyPr>
          <a:lstStyle>
            <a:lvl1pPr marL="0" indent="0">
              <a:buNone/>
              <a:defRPr sz="10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1755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bsit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85988" y="2308850"/>
            <a:ext cx="5551552" cy="309950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8375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3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453297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4439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8" y="139320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9" y="1390901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7" y="139320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10" y="1390901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9" y="139320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718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728665" y="1872320"/>
            <a:ext cx="2652423" cy="2650043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19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91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5050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760469" y="3762240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905405" y="3762240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510957" y="1497707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905405" y="1497707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128493" y="1497707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128493" y="3762240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8628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6"/>
          </a:xfrm>
          <a:prstGeom prst="rect">
            <a:avLst/>
          </a:prstGeom>
        </p:spPr>
        <p:txBody>
          <a:bodyPr lIns="243797" tIns="121899" rIns="243797" bIns="121899"/>
          <a:lstStyle/>
          <a:p>
            <a:pPr defTabSz="914194"/>
            <a:r>
              <a:rPr lang="en-US">
                <a:solidFill>
                  <a:srgbClr val="FFFFFF"/>
                </a:solidFill>
              </a:rPr>
              <a:t>www.bestppt.com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" y="2051085"/>
            <a:ext cx="12184543" cy="480691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1" rIns="121899" bIns="60951" rtlCol="0" anchor="ctr"/>
          <a:lstStyle/>
          <a:p>
            <a:pPr algn="ctr" defTabSz="914194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051050"/>
            <a:ext cx="2439829" cy="238125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883620" y="2051050"/>
            <a:ext cx="2439829" cy="238125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444188" y="4432304"/>
            <a:ext cx="2439829" cy="2425701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763280" y="2051050"/>
            <a:ext cx="2439829" cy="238125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323448" y="4432304"/>
            <a:ext cx="2439829" cy="2425701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4438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3"/>
          <p:cNvSpPr>
            <a:spLocks noGrp="1"/>
          </p:cNvSpPr>
          <p:nvPr>
            <p:ph type="pic" sz="quarter" idx="16" hasCustomPrompt="1"/>
          </p:nvPr>
        </p:nvSpPr>
        <p:spPr>
          <a:xfrm>
            <a:off x="923827" y="221589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8" name="그림 개체 틀 3"/>
          <p:cNvSpPr>
            <a:spLocks noGrp="1"/>
          </p:cNvSpPr>
          <p:nvPr>
            <p:ph type="pic" sz="quarter" idx="17" hasCustomPrompt="1"/>
          </p:nvPr>
        </p:nvSpPr>
        <p:spPr>
          <a:xfrm>
            <a:off x="923827" y="399135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9" name="그림 개체 틀 3"/>
          <p:cNvSpPr>
            <a:spLocks noGrp="1"/>
          </p:cNvSpPr>
          <p:nvPr>
            <p:ph type="pic" sz="quarter" idx="18" hasCustomPrompt="1"/>
          </p:nvPr>
        </p:nvSpPr>
        <p:spPr>
          <a:xfrm>
            <a:off x="6036847" y="221589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30" name="그림 개체 틀 3"/>
          <p:cNvSpPr>
            <a:spLocks noGrp="1"/>
          </p:cNvSpPr>
          <p:nvPr>
            <p:ph type="pic" sz="quarter" idx="19" hasCustomPrompt="1"/>
          </p:nvPr>
        </p:nvSpPr>
        <p:spPr>
          <a:xfrm>
            <a:off x="6036847" y="399135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34446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61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9" name="그림 개체 틀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30" name="그림 개체 틀 3"/>
          <p:cNvSpPr>
            <a:spLocks noGrp="1"/>
          </p:cNvSpPr>
          <p:nvPr>
            <p:ph type="pic" sz="quarter" idx="19" hasCustomPrompt="1"/>
          </p:nvPr>
        </p:nvSpPr>
        <p:spPr>
          <a:xfrm>
            <a:off x="0" y="518278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5" name="그림 개체 틀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345519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7" name="그림 개체 틀 3"/>
          <p:cNvSpPr>
            <a:spLocks noGrp="1"/>
          </p:cNvSpPr>
          <p:nvPr>
            <p:ph type="pic" sz="quarter" idx="25" hasCustomPrompt="1"/>
          </p:nvPr>
        </p:nvSpPr>
        <p:spPr>
          <a:xfrm>
            <a:off x="1733615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0" name="그림 개체 틀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2759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1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1733615" y="172759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3" name="그림 개체 틀 3"/>
          <p:cNvSpPr>
            <a:spLocks noGrp="1"/>
          </p:cNvSpPr>
          <p:nvPr>
            <p:ph type="pic" sz="quarter" idx="27" hasCustomPrompt="1"/>
          </p:nvPr>
        </p:nvSpPr>
        <p:spPr>
          <a:xfrm>
            <a:off x="1733615" y="345519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4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3467228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8" name="그림 개체 틀 3"/>
          <p:cNvSpPr>
            <a:spLocks noGrp="1"/>
          </p:cNvSpPr>
          <p:nvPr>
            <p:ph type="pic" sz="quarter" idx="29" hasCustomPrompt="1"/>
          </p:nvPr>
        </p:nvSpPr>
        <p:spPr>
          <a:xfrm>
            <a:off x="3467228" y="172759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31" name="그림 개체 틀 3"/>
          <p:cNvSpPr>
            <a:spLocks noGrp="1"/>
          </p:cNvSpPr>
          <p:nvPr>
            <p:ph type="pic" sz="quarter" idx="30" hasCustomPrompt="1"/>
          </p:nvPr>
        </p:nvSpPr>
        <p:spPr>
          <a:xfrm>
            <a:off x="5200843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3467228" y="518464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2" hasCustomPrompt="1"/>
          </p:nvPr>
        </p:nvSpPr>
        <p:spPr>
          <a:xfrm>
            <a:off x="5200843" y="172945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4" name="그림 개체 틀 3"/>
          <p:cNvSpPr>
            <a:spLocks noGrp="1"/>
          </p:cNvSpPr>
          <p:nvPr>
            <p:ph type="pic" sz="quarter" idx="33" hasCustomPrompt="1"/>
          </p:nvPr>
        </p:nvSpPr>
        <p:spPr>
          <a:xfrm>
            <a:off x="5200843" y="345705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5" name="그림 개체 틀 3"/>
          <p:cNvSpPr>
            <a:spLocks noGrp="1"/>
          </p:cNvSpPr>
          <p:nvPr>
            <p:ph type="pic" sz="quarter" idx="34" hasCustomPrompt="1"/>
          </p:nvPr>
        </p:nvSpPr>
        <p:spPr>
          <a:xfrm>
            <a:off x="3467228" y="345519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6" name="그림 개체 틀 3"/>
          <p:cNvSpPr>
            <a:spLocks noGrp="1"/>
          </p:cNvSpPr>
          <p:nvPr>
            <p:ph type="pic" sz="quarter" idx="35" hasCustomPrompt="1"/>
          </p:nvPr>
        </p:nvSpPr>
        <p:spPr>
          <a:xfrm>
            <a:off x="1733615" y="518278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7" name="그림 개체 틀 3"/>
          <p:cNvSpPr>
            <a:spLocks noGrp="1"/>
          </p:cNvSpPr>
          <p:nvPr>
            <p:ph type="pic" sz="quarter" idx="36" hasCustomPrompt="1"/>
          </p:nvPr>
        </p:nvSpPr>
        <p:spPr>
          <a:xfrm>
            <a:off x="5200843" y="518278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92449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935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5763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76635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216455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42059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6082503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5190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789193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4140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6784407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37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6"/>
            <a:ext cx="10363200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407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1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221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762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0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644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5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52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14594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335583" y="1338133"/>
            <a:ext cx="5027335" cy="42313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52426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771039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3649925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479017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9303331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4918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148763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4044668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872944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9688272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1148763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4044668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6872944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9688272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5267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6"/>
          </a:xfrm>
          <a:prstGeom prst="rect">
            <a:avLst/>
          </a:prstGeom>
        </p:spPr>
        <p:txBody>
          <a:bodyPr lIns="243797" tIns="121899" rIns="243797" bIns="121899"/>
          <a:lstStyle/>
          <a:p>
            <a:pPr defTabSz="914194"/>
            <a:r>
              <a:rPr lang="en-US">
                <a:solidFill>
                  <a:srgbClr val="737572"/>
                </a:solidFill>
              </a:rPr>
              <a:t>www.bestppt.com</a:t>
            </a:r>
            <a:endParaRPr lang="en-US" dirty="0">
              <a:solidFill>
                <a:srgbClr val="737572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" y="1672133"/>
            <a:ext cx="4390713" cy="2944092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782929" y="1672133"/>
            <a:ext cx="4422587" cy="2944092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9406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6"/>
          </a:xfrm>
          <a:prstGeom prst="rect">
            <a:avLst/>
          </a:prstGeom>
        </p:spPr>
        <p:txBody>
          <a:bodyPr lIns="243797" tIns="121899" rIns="243797" bIns="121899"/>
          <a:lstStyle/>
          <a:p>
            <a:pPr defTabSz="914194"/>
            <a:r>
              <a:rPr lang="en-US">
                <a:solidFill>
                  <a:srgbClr val="737572"/>
                </a:solidFill>
              </a:rPr>
              <a:t>www.bestppt.com</a:t>
            </a:r>
            <a:endParaRPr lang="en-US" dirty="0">
              <a:solidFill>
                <a:srgbClr val="737572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" y="0"/>
            <a:ext cx="12210292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4033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acBook 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40529" y="1749778"/>
            <a:ext cx="4643899" cy="292652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5376" y="3143442"/>
            <a:ext cx="2166413" cy="136524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55959" y="3129332"/>
            <a:ext cx="2166413" cy="136524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9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3643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99085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82095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044795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33643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699085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82095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044795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33643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699085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382095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044795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095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51061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80648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10235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39821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669408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198995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551061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080648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10235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39821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669408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98995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51061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080648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610235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139821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7669408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9198995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887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367205" y="2165443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096001" y="2165443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4367205" y="3895647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096001" y="3895647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986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our Clients are Sa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347245" y="1816528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511771" y="1816528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347245" y="3758383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511771" y="3758383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428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7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7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58695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1586793"/>
            <a:ext cx="12192000" cy="2472849"/>
          </a:xfrm>
          <a:noFill/>
        </p:spPr>
        <p:txBody>
          <a:bodyPr>
            <a:normAutofit/>
          </a:bodyPr>
          <a:lstStyle>
            <a:lvl1pPr marL="0" indent="0">
              <a:buNone/>
              <a:defRPr sz="10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11822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836958"/>
          </a:xfrm>
          <a:noFill/>
        </p:spPr>
        <p:txBody>
          <a:bodyPr>
            <a:normAutofit/>
          </a:bodyPr>
          <a:lstStyle>
            <a:lvl1pPr marL="0" indent="0">
              <a:buNone/>
              <a:defRPr sz="10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869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6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3483135" y="1454742"/>
            <a:ext cx="2053789" cy="3646811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20996" y="1454742"/>
            <a:ext cx="2053789" cy="3646811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08082339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35165" y="1344350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718237" y="3680681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6411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35165" y="429027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6753" y="3074201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1001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35165" y="2707939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6794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bsit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024127" y="1245557"/>
            <a:ext cx="2250740" cy="3996528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2019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0" y="1480074"/>
            <a:ext cx="12192000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9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467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214865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799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1768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21428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24655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24315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56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7" indent="0">
              <a:buNone/>
              <a:defRPr sz="2667" b="1"/>
            </a:lvl2pPr>
            <a:lvl3pPr marL="1218815" indent="0">
              <a:buNone/>
              <a:defRPr sz="2399" b="1"/>
            </a:lvl3pPr>
            <a:lvl4pPr marL="1828221" indent="0">
              <a:buNone/>
              <a:defRPr sz="2133" b="1"/>
            </a:lvl4pPr>
            <a:lvl5pPr marL="2437628" indent="0">
              <a:buNone/>
              <a:defRPr sz="2133" b="1"/>
            </a:lvl5pPr>
            <a:lvl6pPr marL="3047034" indent="0">
              <a:buNone/>
              <a:defRPr sz="2133" b="1"/>
            </a:lvl6pPr>
            <a:lvl7pPr marL="3656443" indent="0">
              <a:buNone/>
              <a:defRPr sz="2133" b="1"/>
            </a:lvl7pPr>
            <a:lvl8pPr marL="4265848" indent="0">
              <a:buNone/>
              <a:defRPr sz="2133" b="1"/>
            </a:lvl8pPr>
            <a:lvl9pPr marL="48752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99"/>
            </a:lvl1pPr>
            <a:lvl2pPr>
              <a:defRPr sz="2667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7"/>
            <a:ext cx="5389033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07" indent="0">
              <a:buNone/>
              <a:defRPr sz="2667" b="1"/>
            </a:lvl2pPr>
            <a:lvl3pPr marL="1218815" indent="0">
              <a:buNone/>
              <a:defRPr sz="2399" b="1"/>
            </a:lvl3pPr>
            <a:lvl4pPr marL="1828221" indent="0">
              <a:buNone/>
              <a:defRPr sz="2133" b="1"/>
            </a:lvl4pPr>
            <a:lvl5pPr marL="2437628" indent="0">
              <a:buNone/>
              <a:defRPr sz="2133" b="1"/>
            </a:lvl5pPr>
            <a:lvl6pPr marL="3047034" indent="0">
              <a:buNone/>
              <a:defRPr sz="2133" b="1"/>
            </a:lvl6pPr>
            <a:lvl7pPr marL="3656443" indent="0">
              <a:buNone/>
              <a:defRPr sz="2133" b="1"/>
            </a:lvl7pPr>
            <a:lvl8pPr marL="4265848" indent="0">
              <a:buNone/>
              <a:defRPr sz="2133" b="1"/>
            </a:lvl8pPr>
            <a:lvl9pPr marL="48752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3199"/>
            </a:lvl1pPr>
            <a:lvl2pPr>
              <a:defRPr sz="2667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6070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987947" y="1687521"/>
            <a:ext cx="2147420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748167" y="1687521"/>
            <a:ext cx="2147420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227727" y="1687521"/>
            <a:ext cx="2147420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7142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ividual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61107" y="1338030"/>
            <a:ext cx="4741884" cy="3429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117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304464"/>
            <a:ext cx="2317411" cy="23152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22" y="1314722"/>
            <a:ext cx="4695167" cy="469087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690311"/>
            <a:ext cx="2317411" cy="231529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25249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5982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83914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6261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09878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632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288300" y="142868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064228" y="1433855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452192" y="1438950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88300" y="383890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676264" y="383890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064228" y="3828644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8452192" y="3828644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676264" y="142868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74205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74541" y="1524000"/>
            <a:ext cx="3356023" cy="403577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67878" y="1524000"/>
            <a:ext cx="3356023" cy="403577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59717" y="1524000"/>
            <a:ext cx="3356023" cy="403577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79635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0934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60513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52497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842075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59081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397693" y="1369492"/>
            <a:ext cx="2317411" cy="470114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6" y="1369494"/>
            <a:ext cx="4691264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547476" y="1379757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785657" y="3755341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159512" y="3755341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547476" y="3755341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4950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2086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5982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9878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83914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2086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5982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09878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83914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02510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 noChangeAspect="1"/>
          </p:cNvSpPr>
          <p:nvPr>
            <p:ph type="pic" sz="quarter" idx="13"/>
          </p:nvPr>
        </p:nvSpPr>
        <p:spPr>
          <a:xfrm>
            <a:off x="676607" y="146038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6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2481915" y="327013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15"/>
          </p:nvPr>
        </p:nvSpPr>
        <p:spPr>
          <a:xfrm>
            <a:off x="4296543" y="146038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16"/>
          </p:nvPr>
        </p:nvSpPr>
        <p:spPr>
          <a:xfrm>
            <a:off x="6101851" y="327013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41" name="Picture Placeholder 24"/>
          <p:cNvSpPr>
            <a:spLocks noGrp="1" noChangeAspect="1"/>
          </p:cNvSpPr>
          <p:nvPr>
            <p:ph type="pic" sz="quarter" idx="17"/>
          </p:nvPr>
        </p:nvSpPr>
        <p:spPr>
          <a:xfrm>
            <a:off x="7909352" y="146038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42" name="Picture Placeholder 24"/>
          <p:cNvSpPr>
            <a:spLocks noGrp="1" noChangeAspect="1"/>
          </p:cNvSpPr>
          <p:nvPr>
            <p:ph type="pic" sz="quarter" idx="18"/>
          </p:nvPr>
        </p:nvSpPr>
        <p:spPr>
          <a:xfrm>
            <a:off x="9721013" y="327013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032885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2" y="274645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251913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969421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2709515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969421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709515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947303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700631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947303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700631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453950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207278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453950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207278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630763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813359" y="1660604"/>
            <a:ext cx="4293829" cy="429510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3634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le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68481" y="2023422"/>
            <a:ext cx="1658787" cy="2184506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222029" y="1982005"/>
            <a:ext cx="1658787" cy="2184506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875573" y="1968200"/>
            <a:ext cx="1658787" cy="2184506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60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le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284967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473151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597869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965966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090683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367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Phon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205033"/>
            <a:ext cx="12192000" cy="652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1098409" y="1320804"/>
            <a:ext cx="2450391" cy="43385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7014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5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962431" y="1797729"/>
            <a:ext cx="2230292" cy="395896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047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874308" y="1846534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232419" y="1846534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91659" y="1846534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60995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 Mini Mock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64971" y="1859754"/>
            <a:ext cx="2437447" cy="3275301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4779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69" y="2813515"/>
            <a:ext cx="4179947" cy="3114171"/>
          </a:xfrm>
          <a:noFill/>
        </p:spPr>
        <p:txBody>
          <a:bodyPr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120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ta Dri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26231"/>
            <a:ext cx="12192000" cy="405213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312075" y="2924894"/>
            <a:ext cx="1617960" cy="285513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73490" y="1684618"/>
            <a:ext cx="3032081" cy="405213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960615" y="4975701"/>
            <a:ext cx="633060" cy="80432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494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335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2" y="274645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2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649973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6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041004" y="1928520"/>
            <a:ext cx="2071683" cy="367858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539745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185259" y="1834465"/>
            <a:ext cx="3804836" cy="2365807"/>
          </a:xfrm>
          <a:noFill/>
        </p:spPr>
        <p:txBody>
          <a:bodyPr>
            <a:normAutofit/>
          </a:bodyPr>
          <a:lstStyle>
            <a:lvl1pPr marL="0" indent="0">
              <a:buNone/>
              <a:defRPr sz="10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33383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bsit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85988" y="2308850"/>
            <a:ext cx="5551552" cy="309950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2044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3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532705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58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8" y="139320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9" y="1390901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7" y="139320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10" y="1390901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9" y="139320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80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728665" y="1872320"/>
            <a:ext cx="2652423" cy="2650043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19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96657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760469" y="3762240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905405" y="3762240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510957" y="1497707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905405" y="1497707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128493" y="1497707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128493" y="3762240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3209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6"/>
          </a:xfrm>
          <a:prstGeom prst="rect">
            <a:avLst/>
          </a:prstGeom>
        </p:spPr>
        <p:txBody>
          <a:bodyPr lIns="243797" tIns="121899" rIns="243797" bIns="121899"/>
          <a:lstStyle/>
          <a:p>
            <a:pPr defTabSz="914194"/>
            <a:r>
              <a:rPr lang="en-US">
                <a:solidFill>
                  <a:srgbClr val="737572"/>
                </a:solidFill>
              </a:rPr>
              <a:t>www.bestppt.com</a:t>
            </a:r>
            <a:endParaRPr lang="en-US" dirty="0">
              <a:solidFill>
                <a:srgbClr val="737572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" y="2051085"/>
            <a:ext cx="12184543" cy="480691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1" rIns="121899" bIns="60951" rtlCol="0" anchor="ctr"/>
          <a:lstStyle/>
          <a:p>
            <a:pPr algn="ctr" defTabSz="91419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051050"/>
            <a:ext cx="2439829" cy="238125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883620" y="2051050"/>
            <a:ext cx="2439829" cy="238125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444188" y="4432304"/>
            <a:ext cx="2439829" cy="2425701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763280" y="2051050"/>
            <a:ext cx="2439829" cy="238125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323448" y="4432304"/>
            <a:ext cx="2439829" cy="2425701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7278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3"/>
          <p:cNvSpPr>
            <a:spLocks noGrp="1"/>
          </p:cNvSpPr>
          <p:nvPr>
            <p:ph type="pic" sz="quarter" idx="16" hasCustomPrompt="1"/>
          </p:nvPr>
        </p:nvSpPr>
        <p:spPr>
          <a:xfrm>
            <a:off x="923827" y="221589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8" name="그림 개체 틀 3"/>
          <p:cNvSpPr>
            <a:spLocks noGrp="1"/>
          </p:cNvSpPr>
          <p:nvPr>
            <p:ph type="pic" sz="quarter" idx="17" hasCustomPrompt="1"/>
          </p:nvPr>
        </p:nvSpPr>
        <p:spPr>
          <a:xfrm>
            <a:off x="923827" y="399135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9" name="그림 개체 틀 3"/>
          <p:cNvSpPr>
            <a:spLocks noGrp="1"/>
          </p:cNvSpPr>
          <p:nvPr>
            <p:ph type="pic" sz="quarter" idx="18" hasCustomPrompt="1"/>
          </p:nvPr>
        </p:nvSpPr>
        <p:spPr>
          <a:xfrm>
            <a:off x="6036847" y="221589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30" name="그림 개체 틀 3"/>
          <p:cNvSpPr>
            <a:spLocks noGrp="1"/>
          </p:cNvSpPr>
          <p:nvPr>
            <p:ph type="pic" sz="quarter" idx="19" hasCustomPrompt="1"/>
          </p:nvPr>
        </p:nvSpPr>
        <p:spPr>
          <a:xfrm>
            <a:off x="6036847" y="399135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859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2262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61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9" name="그림 개체 틀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30" name="그림 개체 틀 3"/>
          <p:cNvSpPr>
            <a:spLocks noGrp="1"/>
          </p:cNvSpPr>
          <p:nvPr>
            <p:ph type="pic" sz="quarter" idx="19" hasCustomPrompt="1"/>
          </p:nvPr>
        </p:nvSpPr>
        <p:spPr>
          <a:xfrm>
            <a:off x="0" y="518278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5" name="그림 개체 틀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345519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7" name="그림 개체 틀 3"/>
          <p:cNvSpPr>
            <a:spLocks noGrp="1"/>
          </p:cNvSpPr>
          <p:nvPr>
            <p:ph type="pic" sz="quarter" idx="25" hasCustomPrompt="1"/>
          </p:nvPr>
        </p:nvSpPr>
        <p:spPr>
          <a:xfrm>
            <a:off x="1733615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0" name="그림 개체 틀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2759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1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1733615" y="172759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3" name="그림 개체 틀 3"/>
          <p:cNvSpPr>
            <a:spLocks noGrp="1"/>
          </p:cNvSpPr>
          <p:nvPr>
            <p:ph type="pic" sz="quarter" idx="27" hasCustomPrompt="1"/>
          </p:nvPr>
        </p:nvSpPr>
        <p:spPr>
          <a:xfrm>
            <a:off x="1733615" y="345519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4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3467228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8" name="그림 개체 틀 3"/>
          <p:cNvSpPr>
            <a:spLocks noGrp="1"/>
          </p:cNvSpPr>
          <p:nvPr>
            <p:ph type="pic" sz="quarter" idx="29" hasCustomPrompt="1"/>
          </p:nvPr>
        </p:nvSpPr>
        <p:spPr>
          <a:xfrm>
            <a:off x="3467228" y="172759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31" name="그림 개체 틀 3"/>
          <p:cNvSpPr>
            <a:spLocks noGrp="1"/>
          </p:cNvSpPr>
          <p:nvPr>
            <p:ph type="pic" sz="quarter" idx="30" hasCustomPrompt="1"/>
          </p:nvPr>
        </p:nvSpPr>
        <p:spPr>
          <a:xfrm>
            <a:off x="5200843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3467228" y="518464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2" hasCustomPrompt="1"/>
          </p:nvPr>
        </p:nvSpPr>
        <p:spPr>
          <a:xfrm>
            <a:off x="5200843" y="172945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4" name="그림 개체 틀 3"/>
          <p:cNvSpPr>
            <a:spLocks noGrp="1"/>
          </p:cNvSpPr>
          <p:nvPr>
            <p:ph type="pic" sz="quarter" idx="33" hasCustomPrompt="1"/>
          </p:nvPr>
        </p:nvSpPr>
        <p:spPr>
          <a:xfrm>
            <a:off x="5200843" y="345705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5" name="그림 개체 틀 3"/>
          <p:cNvSpPr>
            <a:spLocks noGrp="1"/>
          </p:cNvSpPr>
          <p:nvPr>
            <p:ph type="pic" sz="quarter" idx="34" hasCustomPrompt="1"/>
          </p:nvPr>
        </p:nvSpPr>
        <p:spPr>
          <a:xfrm>
            <a:off x="3467228" y="345519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6" name="그림 개체 틀 3"/>
          <p:cNvSpPr>
            <a:spLocks noGrp="1"/>
          </p:cNvSpPr>
          <p:nvPr>
            <p:ph type="pic" sz="quarter" idx="35" hasCustomPrompt="1"/>
          </p:nvPr>
        </p:nvSpPr>
        <p:spPr>
          <a:xfrm>
            <a:off x="1733615" y="518278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7" name="그림 개체 틀 3"/>
          <p:cNvSpPr>
            <a:spLocks noGrp="1"/>
          </p:cNvSpPr>
          <p:nvPr>
            <p:ph type="pic" sz="quarter" idx="36" hasCustomPrompt="1"/>
          </p:nvPr>
        </p:nvSpPr>
        <p:spPr>
          <a:xfrm>
            <a:off x="5200843" y="518278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02388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935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890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6" y="273054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8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2"/>
            </a:lvl2pPr>
            <a:lvl3pPr>
              <a:defRPr sz="3199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407" indent="0">
              <a:buNone/>
              <a:defRPr sz="1600"/>
            </a:lvl2pPr>
            <a:lvl3pPr marL="1218815" indent="0">
              <a:buNone/>
              <a:defRPr sz="1333"/>
            </a:lvl3pPr>
            <a:lvl4pPr marL="1828221" indent="0">
              <a:buNone/>
              <a:defRPr sz="1200"/>
            </a:lvl4pPr>
            <a:lvl5pPr marL="2437628" indent="0">
              <a:buNone/>
              <a:defRPr sz="1200"/>
            </a:lvl5pPr>
            <a:lvl6pPr marL="3047034" indent="0">
              <a:buNone/>
              <a:defRPr sz="1200"/>
            </a:lvl6pPr>
            <a:lvl7pPr marL="3656443" indent="0">
              <a:buNone/>
              <a:defRPr sz="1200"/>
            </a:lvl7pPr>
            <a:lvl8pPr marL="4265848" indent="0">
              <a:buNone/>
              <a:defRPr sz="1200"/>
            </a:lvl8pPr>
            <a:lvl9pPr marL="48752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80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9" y="4800606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9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407" indent="0">
              <a:buNone/>
              <a:defRPr sz="3732"/>
            </a:lvl2pPr>
            <a:lvl3pPr marL="1218815" indent="0">
              <a:buNone/>
              <a:defRPr sz="3199"/>
            </a:lvl3pPr>
            <a:lvl4pPr marL="1828221" indent="0">
              <a:buNone/>
              <a:defRPr sz="2667"/>
            </a:lvl4pPr>
            <a:lvl5pPr marL="2437628" indent="0">
              <a:buNone/>
              <a:defRPr sz="2667"/>
            </a:lvl5pPr>
            <a:lvl6pPr marL="3047034" indent="0">
              <a:buNone/>
              <a:defRPr sz="2667"/>
            </a:lvl6pPr>
            <a:lvl7pPr marL="3656443" indent="0">
              <a:buNone/>
              <a:defRPr sz="2667"/>
            </a:lvl7pPr>
            <a:lvl8pPr marL="4265848" indent="0">
              <a:buNone/>
              <a:defRPr sz="2667"/>
            </a:lvl8pPr>
            <a:lvl9pPr marL="4875257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9" y="5367344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407" indent="0">
              <a:buNone/>
              <a:defRPr sz="1600"/>
            </a:lvl2pPr>
            <a:lvl3pPr marL="1218815" indent="0">
              <a:buNone/>
              <a:defRPr sz="1333"/>
            </a:lvl3pPr>
            <a:lvl4pPr marL="1828221" indent="0">
              <a:buNone/>
              <a:defRPr sz="1200"/>
            </a:lvl4pPr>
            <a:lvl5pPr marL="2437628" indent="0">
              <a:buNone/>
              <a:defRPr sz="1200"/>
            </a:lvl5pPr>
            <a:lvl6pPr marL="3047034" indent="0">
              <a:buNone/>
              <a:defRPr sz="1200"/>
            </a:lvl6pPr>
            <a:lvl7pPr marL="3656443" indent="0">
              <a:buNone/>
              <a:defRPr sz="1200"/>
            </a:lvl7pPr>
            <a:lvl8pPr marL="4265848" indent="0">
              <a:buNone/>
              <a:defRPr sz="1200"/>
            </a:lvl8pPr>
            <a:lvl9pPr marL="48752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875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53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5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250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2" y="274645"/>
            <a:ext cx="10972801" cy="715961"/>
          </a:xfrm>
        </p:spPr>
        <p:txBody>
          <a:bodyPr>
            <a:normAutofit/>
          </a:bodyPr>
          <a:lstStyle>
            <a:lvl1pPr algn="l">
              <a:defRPr sz="3732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2" y="990600"/>
            <a:ext cx="10972801" cy="508000"/>
          </a:xfrm>
        </p:spPr>
        <p:txBody>
          <a:bodyPr>
            <a:noAutofit/>
          </a:bodyPr>
          <a:lstStyle>
            <a:lvl1pPr marL="0" indent="0">
              <a:buNone/>
              <a:defRPr sz="186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11212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46"/>
            <a:ext cx="6705600" cy="711081"/>
          </a:xfr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4E2B0-FEF2-4C8F-90A4-46C9D72643E3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11/22/2017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>
                    <a:tint val="75000"/>
                  </a:srgbClr>
                </a:solidFill>
              </a:rPr>
              <a:t>SlideModel.com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2" y="6356358"/>
            <a:ext cx="762001" cy="365125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91440" rIns="0" bIns="91440" numCol="1" anchor="ctr" anchorCtr="1" compatLnSpc="1">
            <a:prstTxWarp prst="textNoShape">
              <a:avLst/>
            </a:prstTxWarp>
          </a:bodyPr>
          <a:lstStyle>
            <a:lvl1pPr algn="r">
              <a:defRPr lang="en-US" sz="14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>
                <a:solidFill>
                  <a:srgbClr val="FFFFFF"/>
                </a:solidFill>
              </a:rPr>
              <a:pPr/>
              <a:t>‹#›</a:t>
            </a:fld>
            <a:endParaRPr lang="es-UY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480301" y="362139"/>
            <a:ext cx="4114800" cy="533400"/>
          </a:xfrm>
        </p:spPr>
        <p:txBody>
          <a:bodyPr anchor="ctr">
            <a:noAutofit/>
          </a:bodyPr>
          <a:lstStyle>
            <a:lvl1pPr marL="0" indent="0" algn="r">
              <a:buNone/>
              <a:defRPr sz="1999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5232172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84391" y="1066800"/>
            <a:ext cx="4192092" cy="762000"/>
          </a:xfrm>
        </p:spPr>
        <p:txBody>
          <a:bodyPr>
            <a:noAutofit/>
          </a:bodyPr>
          <a:lstStyle>
            <a:lvl1pPr>
              <a:defRPr sz="3999"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684391" y="2057400"/>
            <a:ext cx="4192092" cy="3810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166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5" y="2870638"/>
            <a:ext cx="5932223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11/22/2017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98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400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390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978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411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186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697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7864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060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051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659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84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916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6545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5" y="2870638"/>
            <a:ext cx="5932223" cy="711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8787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4479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216455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831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6082503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360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789193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323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6784407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9627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335583" y="1338133"/>
            <a:ext cx="5027335" cy="423138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674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771039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3649925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479017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9303331" y="1492437"/>
            <a:ext cx="2057936" cy="20574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822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148763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4044668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6872944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9688272" y="1264000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13"/>
          <p:cNvSpPr>
            <a:spLocks noGrp="1" noChangeAspect="1"/>
          </p:cNvSpPr>
          <p:nvPr>
            <p:ph type="pic" sz="quarter" idx="17"/>
          </p:nvPr>
        </p:nvSpPr>
        <p:spPr>
          <a:xfrm>
            <a:off x="1148763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4044668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6872944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9688272" y="3784294"/>
            <a:ext cx="1371957" cy="1371600"/>
          </a:xfrm>
          <a:prstGeom prst="ellipse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2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67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25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6"/>
          </a:xfrm>
          <a:prstGeom prst="rect">
            <a:avLst/>
          </a:prstGeom>
        </p:spPr>
        <p:txBody>
          <a:bodyPr lIns="243797" tIns="121899" rIns="243797" bIns="121899"/>
          <a:lstStyle/>
          <a:p>
            <a:pPr defTabSz="914194"/>
            <a:r>
              <a:rPr lang="en-US">
                <a:solidFill>
                  <a:srgbClr val="737572"/>
                </a:solidFill>
              </a:rPr>
              <a:t>www.bestppt.com</a:t>
            </a:r>
            <a:endParaRPr lang="en-US" dirty="0">
              <a:solidFill>
                <a:srgbClr val="737572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" y="1672133"/>
            <a:ext cx="4390713" cy="2944092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782929" y="1672133"/>
            <a:ext cx="4422587" cy="2944092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18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6"/>
          </a:xfrm>
          <a:prstGeom prst="rect">
            <a:avLst/>
          </a:prstGeom>
        </p:spPr>
        <p:txBody>
          <a:bodyPr lIns="243797" tIns="121899" rIns="243797" bIns="121899"/>
          <a:lstStyle/>
          <a:p>
            <a:pPr defTabSz="914194"/>
            <a:r>
              <a:rPr lang="en-US">
                <a:solidFill>
                  <a:srgbClr val="737572"/>
                </a:solidFill>
              </a:rPr>
              <a:t>www.bestppt.com</a:t>
            </a:r>
            <a:endParaRPr lang="en-US" dirty="0">
              <a:solidFill>
                <a:srgbClr val="737572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" y="0"/>
            <a:ext cx="12210292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009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MacBook 2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40529" y="1749778"/>
            <a:ext cx="4643899" cy="292652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855376" y="3143442"/>
            <a:ext cx="2166413" cy="136524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55959" y="3129332"/>
            <a:ext cx="2166413" cy="136524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074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3643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99085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382095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044795" y="1627269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33643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699085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82095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9044795" y="2923790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33643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699085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6382095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044795" y="4233541"/>
            <a:ext cx="2315671" cy="1045155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885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51061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80648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610235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139821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669408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198995" y="126865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551061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080648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10235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139821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5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669408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198995" y="2801833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551061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080648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5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4610235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139821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7669408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9198995" y="4371472"/>
            <a:ext cx="1411776" cy="141140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358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r Clients Squ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4367205" y="2165443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096001" y="2165443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4367205" y="3895647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096001" y="3895647"/>
            <a:ext cx="1686163" cy="1685723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192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our Clients are Say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1347245" y="1816528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6511771" y="1816528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1347245" y="3758383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6511771" y="3758383"/>
            <a:ext cx="1111152" cy="1110862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6258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1586793"/>
            <a:ext cx="12192000" cy="2472849"/>
          </a:xfrm>
          <a:noFill/>
        </p:spPr>
        <p:txBody>
          <a:bodyPr>
            <a:normAutofit/>
          </a:bodyPr>
          <a:lstStyle>
            <a:lvl1pPr marL="0" indent="0">
              <a:buNone/>
              <a:defRPr sz="10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287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836958"/>
          </a:xfrm>
          <a:noFill/>
        </p:spPr>
        <p:txBody>
          <a:bodyPr>
            <a:normAutofit/>
          </a:bodyPr>
          <a:lstStyle>
            <a:lvl1pPr marL="0" indent="0">
              <a:buNone/>
              <a:defRPr sz="10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859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6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3483135" y="1454742"/>
            <a:ext cx="2053789" cy="3646811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20996" y="1454742"/>
            <a:ext cx="2053789" cy="3646811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2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3966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35165" y="1344350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718237" y="3680681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758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35165" y="429027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646753" y="3074201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907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35165" y="2707939"/>
            <a:ext cx="4075403" cy="2117606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312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bsit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024127" y="1245557"/>
            <a:ext cx="2250740" cy="3996528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026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0" y="1480074"/>
            <a:ext cx="12192000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9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879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214865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303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21768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21428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224655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824315" y="1576276"/>
            <a:ext cx="2411549" cy="18288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843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987947" y="1687521"/>
            <a:ext cx="2147420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748167" y="1687521"/>
            <a:ext cx="2147420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9227727" y="1687521"/>
            <a:ext cx="2147420" cy="3579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55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304464"/>
            <a:ext cx="2317411" cy="2315293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22" y="1314722"/>
            <a:ext cx="4695167" cy="469087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690311"/>
            <a:ext cx="2317411" cy="2315295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5194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5982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83914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36261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09878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28293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288300" y="142868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6064228" y="1433855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452192" y="1438950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88300" y="383890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3676264" y="383890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064228" y="3828644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0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8452192" y="3828644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3676264" y="1428687"/>
            <a:ext cx="2317411" cy="231529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4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3351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74541" y="1524000"/>
            <a:ext cx="3356023" cy="403577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67878" y="1524000"/>
            <a:ext cx="3356023" cy="403577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59717" y="1524000"/>
            <a:ext cx="3356023" cy="403577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21583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0934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60513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52497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842075" y="1498600"/>
            <a:ext cx="2586935" cy="4292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86260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397693" y="1369492"/>
            <a:ext cx="2317411" cy="470114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6" y="1369494"/>
            <a:ext cx="4691264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8547476" y="1379757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3785657" y="3755341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6159512" y="3755341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547476" y="3755341"/>
            <a:ext cx="2317411" cy="231529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51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206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2086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5982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09878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839149" y="1274327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2086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35982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09878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839149" y="3719304"/>
            <a:ext cx="2722371" cy="24276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645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 noChangeAspect="1"/>
          </p:cNvSpPr>
          <p:nvPr>
            <p:ph type="pic" sz="quarter" idx="13"/>
          </p:nvPr>
        </p:nvSpPr>
        <p:spPr>
          <a:xfrm>
            <a:off x="676607" y="146038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26" name="Picture Placeholder 24"/>
          <p:cNvSpPr>
            <a:spLocks noGrp="1" noChangeAspect="1"/>
          </p:cNvSpPr>
          <p:nvPr>
            <p:ph type="pic" sz="quarter" idx="14"/>
          </p:nvPr>
        </p:nvSpPr>
        <p:spPr>
          <a:xfrm>
            <a:off x="2481915" y="327013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15"/>
          </p:nvPr>
        </p:nvSpPr>
        <p:spPr>
          <a:xfrm>
            <a:off x="4296543" y="146038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16"/>
          </p:nvPr>
        </p:nvSpPr>
        <p:spPr>
          <a:xfrm>
            <a:off x="6101851" y="327013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41" name="Picture Placeholder 24"/>
          <p:cNvSpPr>
            <a:spLocks noGrp="1" noChangeAspect="1"/>
          </p:cNvSpPr>
          <p:nvPr>
            <p:ph type="pic" sz="quarter" idx="17"/>
          </p:nvPr>
        </p:nvSpPr>
        <p:spPr>
          <a:xfrm>
            <a:off x="7909352" y="146038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  <p:sp>
        <p:nvSpPr>
          <p:cNvPr id="42" name="Picture Placeholder 24"/>
          <p:cNvSpPr>
            <a:spLocks noGrp="1" noChangeAspect="1"/>
          </p:cNvSpPr>
          <p:nvPr>
            <p:ph type="pic" sz="quarter" idx="18"/>
          </p:nvPr>
        </p:nvSpPr>
        <p:spPr>
          <a:xfrm>
            <a:off x="9721013" y="3270137"/>
            <a:ext cx="1800000" cy="1800000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Lato Light"/>
                <a:cs typeface="Lato Light"/>
              </a:defRPr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7992388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969421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2709515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969421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709515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947303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700631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7947303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9700631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4453950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6207278" y="1607462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453950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6207278" y="3335803"/>
            <a:ext cx="1582823" cy="1581377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689410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813359" y="1660604"/>
            <a:ext cx="4293829" cy="429510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604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le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68481" y="2023422"/>
            <a:ext cx="1658787" cy="2184506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222029" y="1982005"/>
            <a:ext cx="1658787" cy="2184506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875573" y="1968200"/>
            <a:ext cx="1658787" cy="2184506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288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le 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284967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473151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597869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965966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090683" y="2569036"/>
            <a:ext cx="1501183" cy="187663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81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124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Phon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205033"/>
            <a:ext cx="12192000" cy="6529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1098409" y="1320804"/>
            <a:ext cx="2450391" cy="43385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205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5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962431" y="1797729"/>
            <a:ext cx="2230292" cy="395896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413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ortfolio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874308" y="1846534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232419" y="1846534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91659" y="1846534"/>
            <a:ext cx="1669728" cy="297488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950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 Mini Mock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64971" y="1859754"/>
            <a:ext cx="2437447" cy="3275301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3817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69" y="2813515"/>
            <a:ext cx="4179947" cy="3114171"/>
          </a:xfrm>
          <a:noFill/>
        </p:spPr>
        <p:txBody>
          <a:bodyPr>
            <a:normAutofit/>
          </a:bodyPr>
          <a:lstStyle>
            <a:lvl1pPr marL="0" indent="0">
              <a:buNone/>
              <a:defRPr sz="10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904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ta Dri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-26231"/>
            <a:ext cx="12192000" cy="405213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312075" y="2924894"/>
            <a:ext cx="1617960" cy="285513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073490" y="1684618"/>
            <a:ext cx="3032081" cy="405213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960615" y="4975701"/>
            <a:ext cx="633060" cy="80432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4381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6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5041004" y="1928520"/>
            <a:ext cx="2071683" cy="367858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75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76257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185259" y="1834465"/>
            <a:ext cx="3804836" cy="2365807"/>
          </a:xfrm>
          <a:noFill/>
        </p:spPr>
        <p:txBody>
          <a:bodyPr>
            <a:normAutofit/>
          </a:bodyPr>
          <a:lstStyle>
            <a:lvl1pPr marL="0" indent="0">
              <a:buNone/>
              <a:defRPr sz="10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120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bsit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85988" y="2308850"/>
            <a:ext cx="5551552" cy="309950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219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3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Calibri Light"/>
                <a:cs typeface="Calibri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346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20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182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8" y="139320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9" y="1390901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7" y="139320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10" y="1390901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9" y="139320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390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1728665" y="1872320"/>
            <a:ext cx="2652423" cy="2650043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19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Lato Light"/>
                <a:cs typeface="La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8179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760469" y="3762240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905405" y="3762240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7510957" y="1497707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905405" y="1497707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128493" y="1497707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128493" y="3762240"/>
            <a:ext cx="2286595" cy="214471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1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136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6"/>
          </a:xfrm>
          <a:prstGeom prst="rect">
            <a:avLst/>
          </a:prstGeom>
        </p:spPr>
        <p:txBody>
          <a:bodyPr lIns="243797" tIns="121899" rIns="243797" bIns="121899"/>
          <a:lstStyle/>
          <a:p>
            <a:pPr defTabSz="914194"/>
            <a:r>
              <a:rPr lang="en-US">
                <a:solidFill>
                  <a:srgbClr val="737572"/>
                </a:solidFill>
              </a:rPr>
              <a:t>www.bestppt.com</a:t>
            </a:r>
            <a:endParaRPr lang="en-US" dirty="0">
              <a:solidFill>
                <a:srgbClr val="737572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" y="2051085"/>
            <a:ext cx="12184543" cy="480691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51" rIns="121899" bIns="60951" rtlCol="0" anchor="ctr"/>
          <a:lstStyle/>
          <a:p>
            <a:pPr algn="ctr" defTabSz="914194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051050"/>
            <a:ext cx="2439829" cy="238125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883620" y="2051050"/>
            <a:ext cx="2439829" cy="238125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444188" y="4432304"/>
            <a:ext cx="2439829" cy="2425701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763280" y="2051050"/>
            <a:ext cx="2439829" cy="238125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323448" y="4432304"/>
            <a:ext cx="2439829" cy="2425701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latin typeface="Lato Light"/>
                <a:cs typeface="Lato Ligh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0809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그림 개체 틀 3"/>
          <p:cNvSpPr>
            <a:spLocks noGrp="1"/>
          </p:cNvSpPr>
          <p:nvPr>
            <p:ph type="pic" sz="quarter" idx="16" hasCustomPrompt="1"/>
          </p:nvPr>
        </p:nvSpPr>
        <p:spPr>
          <a:xfrm>
            <a:off x="923827" y="221589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8" name="그림 개체 틀 3"/>
          <p:cNvSpPr>
            <a:spLocks noGrp="1"/>
          </p:cNvSpPr>
          <p:nvPr>
            <p:ph type="pic" sz="quarter" idx="17" hasCustomPrompt="1"/>
          </p:nvPr>
        </p:nvSpPr>
        <p:spPr>
          <a:xfrm>
            <a:off x="923827" y="399135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9" name="그림 개체 틀 3"/>
          <p:cNvSpPr>
            <a:spLocks noGrp="1"/>
          </p:cNvSpPr>
          <p:nvPr>
            <p:ph type="pic" sz="quarter" idx="18" hasCustomPrompt="1"/>
          </p:nvPr>
        </p:nvSpPr>
        <p:spPr>
          <a:xfrm>
            <a:off x="6036847" y="221589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30" name="그림 개체 틀 3"/>
          <p:cNvSpPr>
            <a:spLocks noGrp="1"/>
          </p:cNvSpPr>
          <p:nvPr>
            <p:ph type="pic" sz="quarter" idx="19" hasCustomPrompt="1"/>
          </p:nvPr>
        </p:nvSpPr>
        <p:spPr>
          <a:xfrm>
            <a:off x="6036847" y="3991354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3035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61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9" name="그림 개체 틀 3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30" name="그림 개체 틀 3"/>
          <p:cNvSpPr>
            <a:spLocks noGrp="1"/>
          </p:cNvSpPr>
          <p:nvPr>
            <p:ph type="pic" sz="quarter" idx="19" hasCustomPrompt="1"/>
          </p:nvPr>
        </p:nvSpPr>
        <p:spPr>
          <a:xfrm>
            <a:off x="0" y="518278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5" name="그림 개체 틀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345519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7" name="그림 개체 틀 3"/>
          <p:cNvSpPr>
            <a:spLocks noGrp="1"/>
          </p:cNvSpPr>
          <p:nvPr>
            <p:ph type="pic" sz="quarter" idx="25" hasCustomPrompt="1"/>
          </p:nvPr>
        </p:nvSpPr>
        <p:spPr>
          <a:xfrm>
            <a:off x="1733615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0" name="그림 개체 틀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72759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1" name="그림 개체 틀 3"/>
          <p:cNvSpPr>
            <a:spLocks noGrp="1"/>
          </p:cNvSpPr>
          <p:nvPr>
            <p:ph type="pic" sz="quarter" idx="26" hasCustomPrompt="1"/>
          </p:nvPr>
        </p:nvSpPr>
        <p:spPr>
          <a:xfrm>
            <a:off x="1733615" y="172759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3" name="그림 개체 틀 3"/>
          <p:cNvSpPr>
            <a:spLocks noGrp="1"/>
          </p:cNvSpPr>
          <p:nvPr>
            <p:ph type="pic" sz="quarter" idx="27" hasCustomPrompt="1"/>
          </p:nvPr>
        </p:nvSpPr>
        <p:spPr>
          <a:xfrm>
            <a:off x="1733615" y="345519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4" name="그림 개체 틀 3"/>
          <p:cNvSpPr>
            <a:spLocks noGrp="1"/>
          </p:cNvSpPr>
          <p:nvPr>
            <p:ph type="pic" sz="quarter" idx="28" hasCustomPrompt="1"/>
          </p:nvPr>
        </p:nvSpPr>
        <p:spPr>
          <a:xfrm>
            <a:off x="3467228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28" name="그림 개체 틀 3"/>
          <p:cNvSpPr>
            <a:spLocks noGrp="1"/>
          </p:cNvSpPr>
          <p:nvPr>
            <p:ph type="pic" sz="quarter" idx="29" hasCustomPrompt="1"/>
          </p:nvPr>
        </p:nvSpPr>
        <p:spPr>
          <a:xfrm>
            <a:off x="3467228" y="172759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31" name="그림 개체 틀 3"/>
          <p:cNvSpPr>
            <a:spLocks noGrp="1"/>
          </p:cNvSpPr>
          <p:nvPr>
            <p:ph type="pic" sz="quarter" idx="30" hasCustomPrompt="1"/>
          </p:nvPr>
        </p:nvSpPr>
        <p:spPr>
          <a:xfrm>
            <a:off x="5200843" y="0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2" name="그림 개체 틀 3"/>
          <p:cNvSpPr>
            <a:spLocks noGrp="1"/>
          </p:cNvSpPr>
          <p:nvPr>
            <p:ph type="pic" sz="quarter" idx="31" hasCustomPrompt="1"/>
          </p:nvPr>
        </p:nvSpPr>
        <p:spPr>
          <a:xfrm>
            <a:off x="3467228" y="518464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3" name="그림 개체 틀 3"/>
          <p:cNvSpPr>
            <a:spLocks noGrp="1"/>
          </p:cNvSpPr>
          <p:nvPr>
            <p:ph type="pic" sz="quarter" idx="32" hasCustomPrompt="1"/>
          </p:nvPr>
        </p:nvSpPr>
        <p:spPr>
          <a:xfrm>
            <a:off x="5200843" y="1729456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4" name="그림 개체 틀 3"/>
          <p:cNvSpPr>
            <a:spLocks noGrp="1"/>
          </p:cNvSpPr>
          <p:nvPr>
            <p:ph type="pic" sz="quarter" idx="33" hasCustomPrompt="1"/>
          </p:nvPr>
        </p:nvSpPr>
        <p:spPr>
          <a:xfrm>
            <a:off x="5200843" y="345705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5" name="그림 개체 틀 3"/>
          <p:cNvSpPr>
            <a:spLocks noGrp="1"/>
          </p:cNvSpPr>
          <p:nvPr>
            <p:ph type="pic" sz="quarter" idx="34" hasCustomPrompt="1"/>
          </p:nvPr>
        </p:nvSpPr>
        <p:spPr>
          <a:xfrm>
            <a:off x="3467228" y="3455192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6" name="그림 개체 틀 3"/>
          <p:cNvSpPr>
            <a:spLocks noGrp="1"/>
          </p:cNvSpPr>
          <p:nvPr>
            <p:ph type="pic" sz="quarter" idx="35" hasCustomPrompt="1"/>
          </p:nvPr>
        </p:nvSpPr>
        <p:spPr>
          <a:xfrm>
            <a:off x="1733615" y="518278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  <p:sp>
        <p:nvSpPr>
          <p:cNvPr id="17" name="그림 개체 틀 3"/>
          <p:cNvSpPr>
            <a:spLocks noGrp="1"/>
          </p:cNvSpPr>
          <p:nvPr>
            <p:ph type="pic" sz="quarter" idx="36" hasCustomPrompt="1"/>
          </p:nvPr>
        </p:nvSpPr>
        <p:spPr>
          <a:xfrm>
            <a:off x="5200843" y="5182788"/>
            <a:ext cx="1673352" cy="1673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lvl1pPr marL="342814" indent="-342814" algn="ctr">
              <a:buNone/>
              <a:defRPr lang="ko-KR" altLang="en-US" sz="1000" kern="1200" baseline="0" dirty="0">
                <a:solidFill>
                  <a:schemeClr val="tx1"/>
                </a:solidFill>
                <a:latin typeface="Lato Light"/>
                <a:ea typeface="+mn-ea"/>
                <a:cs typeface="Lato Light"/>
              </a:defRPr>
            </a:lvl1pPr>
          </a:lstStyle>
          <a:p>
            <a:pPr marL="0" lvl="0" indent="0" algn="ctr" defTabSz="914172" rtl="0" eaLnBrk="1" latinLnBrk="1" hangingPunct="1">
              <a:spcBef>
                <a:spcPct val="20000"/>
              </a:spcBef>
            </a:pPr>
            <a:r>
              <a:rPr lang="en-US" altLang="ko-KR" dirty="0"/>
              <a:t>Image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75905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935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859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87910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216455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32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47" Type="http://schemas.openxmlformats.org/officeDocument/2006/relationships/slideLayout" Target="../slideLayouts/slideLayout88.xml"/><Relationship Id="rId50" Type="http://schemas.openxmlformats.org/officeDocument/2006/relationships/slideLayout" Target="../slideLayouts/slideLayout91.xml"/><Relationship Id="rId55" Type="http://schemas.openxmlformats.org/officeDocument/2006/relationships/slideLayout" Target="../slideLayouts/slideLayout96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slideLayout" Target="../slideLayouts/slideLayout87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54" Type="http://schemas.openxmlformats.org/officeDocument/2006/relationships/slideLayout" Target="../slideLayouts/slideLayout95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slideLayout" Target="../slideLayouts/slideLayout86.xml"/><Relationship Id="rId53" Type="http://schemas.openxmlformats.org/officeDocument/2006/relationships/slideLayout" Target="../slideLayouts/slideLayout94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49" Type="http://schemas.openxmlformats.org/officeDocument/2006/relationships/slideLayout" Target="../slideLayouts/slideLayout90.xml"/><Relationship Id="rId57" Type="http://schemas.openxmlformats.org/officeDocument/2006/relationships/theme" Target="../theme/theme4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85.xml"/><Relationship Id="rId52" Type="http://schemas.openxmlformats.org/officeDocument/2006/relationships/slideLayout" Target="../slideLayouts/slideLayout93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48" Type="http://schemas.openxmlformats.org/officeDocument/2006/relationships/slideLayout" Target="../slideLayouts/slideLayout89.xml"/><Relationship Id="rId56" Type="http://schemas.openxmlformats.org/officeDocument/2006/relationships/slideLayout" Target="../slideLayouts/slideLayout97.xml"/><Relationship Id="rId8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92.xml"/><Relationship Id="rId3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9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18.xml"/><Relationship Id="rId34" Type="http://schemas.openxmlformats.org/officeDocument/2006/relationships/slideLayout" Target="../slideLayouts/slideLayout131.xml"/><Relationship Id="rId42" Type="http://schemas.openxmlformats.org/officeDocument/2006/relationships/slideLayout" Target="../slideLayouts/slideLayout139.xml"/><Relationship Id="rId47" Type="http://schemas.openxmlformats.org/officeDocument/2006/relationships/slideLayout" Target="../slideLayouts/slideLayout144.xml"/><Relationship Id="rId50" Type="http://schemas.openxmlformats.org/officeDocument/2006/relationships/slideLayout" Target="../slideLayouts/slideLayout147.xml"/><Relationship Id="rId55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35.xml"/><Relationship Id="rId46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26.xml"/><Relationship Id="rId41" Type="http://schemas.openxmlformats.org/officeDocument/2006/relationships/slideLayout" Target="../slideLayouts/slideLayout138.xml"/><Relationship Id="rId54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34.xml"/><Relationship Id="rId40" Type="http://schemas.openxmlformats.org/officeDocument/2006/relationships/slideLayout" Target="../slideLayouts/slideLayout137.xml"/><Relationship Id="rId45" Type="http://schemas.openxmlformats.org/officeDocument/2006/relationships/slideLayout" Target="../slideLayouts/slideLayout142.xml"/><Relationship Id="rId53" Type="http://schemas.openxmlformats.org/officeDocument/2006/relationships/slideLayout" Target="../slideLayouts/slideLayout150.xml"/><Relationship Id="rId58" Type="http://schemas.openxmlformats.org/officeDocument/2006/relationships/theme" Target="../theme/theme5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36" Type="http://schemas.openxmlformats.org/officeDocument/2006/relationships/slideLayout" Target="../slideLayouts/slideLayout133.xml"/><Relationship Id="rId49" Type="http://schemas.openxmlformats.org/officeDocument/2006/relationships/slideLayout" Target="../slideLayouts/slideLayout146.xml"/><Relationship Id="rId57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4" Type="http://schemas.openxmlformats.org/officeDocument/2006/relationships/slideLayout" Target="../slideLayouts/slideLayout141.xml"/><Relationship Id="rId52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32.xml"/><Relationship Id="rId43" Type="http://schemas.openxmlformats.org/officeDocument/2006/relationships/slideLayout" Target="../slideLayouts/slideLayout140.xml"/><Relationship Id="rId48" Type="http://schemas.openxmlformats.org/officeDocument/2006/relationships/slideLayout" Target="../slideLayouts/slideLayout145.xml"/><Relationship Id="rId56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05.xml"/><Relationship Id="rId51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0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0.xml"/><Relationship Id="rId39" Type="http://schemas.openxmlformats.org/officeDocument/2006/relationships/slideLayout" Target="../slideLayouts/slideLayout193.xml"/><Relationship Id="rId21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88.xml"/><Relationship Id="rId42" Type="http://schemas.openxmlformats.org/officeDocument/2006/relationships/slideLayout" Target="../slideLayouts/slideLayout196.xml"/><Relationship Id="rId47" Type="http://schemas.openxmlformats.org/officeDocument/2006/relationships/slideLayout" Target="../slideLayouts/slideLayout201.xml"/><Relationship Id="rId50" Type="http://schemas.openxmlformats.org/officeDocument/2006/relationships/slideLayout" Target="../slideLayouts/slideLayout204.xml"/><Relationship Id="rId55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9.xml"/><Relationship Id="rId33" Type="http://schemas.openxmlformats.org/officeDocument/2006/relationships/slideLayout" Target="../slideLayouts/slideLayout187.xml"/><Relationship Id="rId38" Type="http://schemas.openxmlformats.org/officeDocument/2006/relationships/slideLayout" Target="../slideLayouts/slideLayout192.xml"/><Relationship Id="rId46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74.xml"/><Relationship Id="rId29" Type="http://schemas.openxmlformats.org/officeDocument/2006/relationships/slideLayout" Target="../slideLayouts/slideLayout183.xml"/><Relationship Id="rId41" Type="http://schemas.openxmlformats.org/officeDocument/2006/relationships/slideLayout" Target="../slideLayouts/slideLayout195.xml"/><Relationship Id="rId54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91.xml"/><Relationship Id="rId40" Type="http://schemas.openxmlformats.org/officeDocument/2006/relationships/slideLayout" Target="../slideLayouts/slideLayout194.xml"/><Relationship Id="rId45" Type="http://schemas.openxmlformats.org/officeDocument/2006/relationships/slideLayout" Target="../slideLayouts/slideLayout199.xml"/><Relationship Id="rId53" Type="http://schemas.openxmlformats.org/officeDocument/2006/relationships/slideLayout" Target="../slideLayouts/slideLayout207.xml"/><Relationship Id="rId58" Type="http://schemas.openxmlformats.org/officeDocument/2006/relationships/theme" Target="../theme/theme6.xml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2.xml"/><Relationship Id="rId36" Type="http://schemas.openxmlformats.org/officeDocument/2006/relationships/slideLayout" Target="../slideLayouts/slideLayout190.xml"/><Relationship Id="rId49" Type="http://schemas.openxmlformats.org/officeDocument/2006/relationships/slideLayout" Target="../slideLayouts/slideLayout203.xml"/><Relationship Id="rId57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73.xml"/><Relationship Id="rId31" Type="http://schemas.openxmlformats.org/officeDocument/2006/relationships/slideLayout" Target="../slideLayouts/slideLayout185.xml"/><Relationship Id="rId44" Type="http://schemas.openxmlformats.org/officeDocument/2006/relationships/slideLayout" Target="../slideLayouts/slideLayout198.xml"/><Relationship Id="rId52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9.xml"/><Relationship Id="rId43" Type="http://schemas.openxmlformats.org/officeDocument/2006/relationships/slideLayout" Target="../slideLayouts/slideLayout197.xml"/><Relationship Id="rId48" Type="http://schemas.openxmlformats.org/officeDocument/2006/relationships/slideLayout" Target="../slideLayouts/slideLayout202.xml"/><Relationship Id="rId56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162.xml"/><Relationship Id="rId51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E7DE8-740F-E044-95C4-AD38CD9AFE26}" type="datetimeFigureOut">
              <a:rPr lang="en-US" smtClean="0"/>
              <a:t>11/22/2017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B28A-65C2-3348-BBE7-ED4DC87E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0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274645"/>
            <a:ext cx="10972801" cy="711081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138426"/>
            <a:ext cx="10972801" cy="4987739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64"/>
            <a:fld id="{FD1176A7-B091-469C-82C8-89C693043C4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64"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7"/>
            <a:ext cx="3860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64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356357"/>
            <a:ext cx="284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864"/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864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94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1218815" rtl="0" eaLnBrk="1" latinLnBrk="0" hangingPunct="1">
        <a:spcBef>
          <a:spcPct val="0"/>
        </a:spcBef>
        <a:buNone/>
        <a:defRPr sz="3199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457055" indent="-457055" algn="l" defTabSz="1218815" rtl="0" eaLnBrk="1" latinLnBrk="0" hangingPunct="1">
        <a:spcBef>
          <a:spcPct val="20000"/>
        </a:spcBef>
        <a:buFont typeface="Arial" pitchFamily="34" charset="0"/>
        <a:buChar char="•"/>
        <a:defRPr sz="3599" kern="1200">
          <a:solidFill>
            <a:schemeClr val="tx1"/>
          </a:solidFill>
          <a:latin typeface="+mj-lt"/>
          <a:ea typeface="+mn-ea"/>
          <a:cs typeface="+mn-cs"/>
        </a:defRPr>
      </a:lvl1pPr>
      <a:lvl2pPr marL="990286" indent="-380880" algn="l" defTabSz="1218815" rtl="0" eaLnBrk="1" latinLnBrk="0" hangingPunct="1">
        <a:spcBef>
          <a:spcPct val="20000"/>
        </a:spcBef>
        <a:buFont typeface="Arial" pitchFamily="34" charset="0"/>
        <a:buChar char="–"/>
        <a:defRPr sz="3199" kern="1200">
          <a:solidFill>
            <a:schemeClr val="tx1"/>
          </a:solidFill>
          <a:latin typeface="+mj-lt"/>
          <a:ea typeface="+mn-ea"/>
          <a:cs typeface="+mn-cs"/>
        </a:defRPr>
      </a:lvl2pPr>
      <a:lvl3pPr marL="1523517" indent="-304704" algn="l" defTabSz="1218815" rtl="0" eaLnBrk="1" latinLnBrk="0" hangingPunct="1">
        <a:spcBef>
          <a:spcPct val="20000"/>
        </a:spcBef>
        <a:buFont typeface="Arial" pitchFamily="34" charset="0"/>
        <a:buChar char="•"/>
        <a:defRPr sz="2399" kern="1200">
          <a:solidFill>
            <a:schemeClr val="tx1"/>
          </a:solidFill>
          <a:latin typeface="+mj-lt"/>
          <a:ea typeface="+mn-ea"/>
          <a:cs typeface="+mn-cs"/>
        </a:defRPr>
      </a:lvl3pPr>
      <a:lvl4pPr marL="2132925" indent="-304704" algn="l" defTabSz="121881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331" indent="-304704" algn="l" defTabSz="121881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1739" indent="-304704" algn="l" defTabSz="121881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145" indent="-304704" algn="l" defTabSz="121881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0552" indent="-304704" algn="l" defTabSz="121881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79960" indent="-304704" algn="l" defTabSz="1218815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7" algn="l" defTabSz="12188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15" algn="l" defTabSz="12188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21" algn="l" defTabSz="12188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28" algn="l" defTabSz="12188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34" algn="l" defTabSz="12188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43" algn="l" defTabSz="12188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48" algn="l" defTabSz="12188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57" algn="l" defTabSz="121881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19A3A-8540-45AB-80CF-3967564A1FB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6CFEE-36C4-4A0C-BC89-DCE02F99B3D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32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12904" y="6239412"/>
            <a:ext cx="182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4"/>
            <a:r>
              <a:rPr lang="id-ID" sz="1200" b="1" dirty="0">
                <a:solidFill>
                  <a:srgbClr val="737572"/>
                </a:solidFill>
                <a:latin typeface="Lato Black"/>
                <a:cs typeface="Lato Black"/>
              </a:rPr>
              <a:t>INVESTOR  </a:t>
            </a:r>
            <a:r>
              <a:rPr lang="id-ID" sz="1200" dirty="0">
                <a:solidFill>
                  <a:srgbClr val="737572"/>
                </a:solidFill>
                <a:cs typeface="Lato Light"/>
              </a:rPr>
              <a:t>PITCH DECK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640927" y="6362259"/>
            <a:ext cx="87668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1336289" y="409326"/>
            <a:ext cx="381800" cy="276981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pPr algn="ctr" defTabSz="914194"/>
            <a:fld id="{260E2A6B-A809-4840-BF14-8648BC0BDF87}" type="slidenum">
              <a:rPr lang="id-ID" sz="1200" b="1">
                <a:solidFill>
                  <a:srgbClr val="737572"/>
                </a:solidFill>
                <a:cs typeface="Lato Light"/>
              </a:rPr>
              <a:pPr algn="ctr" defTabSz="914194"/>
              <a:t>‹#›</a:t>
            </a:fld>
            <a:endParaRPr lang="id-ID" sz="1200" dirty="0">
              <a:solidFill>
                <a:srgbClr val="737572"/>
              </a:solidFill>
              <a:cs typeface="Lato Light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1357276" y="375509"/>
            <a:ext cx="343856" cy="34376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2200" dirty="0">
              <a:solidFill>
                <a:srgbClr val="73757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783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</p:sldLayoutIdLst>
  <p:hf hdr="0" ftr="0" dt="0"/>
  <p:txStyles>
    <p:titleStyle>
      <a:lvl1pPr algn="l" defTabSz="914194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 Light"/>
          <a:ea typeface="+mj-ea"/>
          <a:cs typeface="Lato Light"/>
        </a:defRPr>
      </a:lvl1pPr>
    </p:titleStyle>
    <p:bodyStyle>
      <a:lvl1pPr marL="0" indent="0" algn="l" defTabSz="91419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1pPr>
      <a:lvl2pPr marL="457098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2pPr>
      <a:lvl3pPr marL="914194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3pPr>
      <a:lvl4pPr marL="1371292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4pPr>
      <a:lvl5pPr marL="1828389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Lato Light"/>
          <a:ea typeface="+mn-ea"/>
          <a:cs typeface="Lato Light"/>
        </a:defRPr>
      </a:lvl5pPr>
      <a:lvl6pPr marL="2514034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32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9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26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8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4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2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9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6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83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0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78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12904" y="6239412"/>
            <a:ext cx="182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4"/>
            <a:r>
              <a:rPr lang="id-ID" sz="1200" b="1" dirty="0">
                <a:solidFill>
                  <a:srgbClr val="FFFFFF"/>
                </a:solidFill>
                <a:latin typeface="Lato Black"/>
                <a:cs typeface="Lato Black"/>
              </a:rPr>
              <a:t>INVESTOR  </a:t>
            </a:r>
            <a:r>
              <a:rPr lang="id-ID" sz="1200" dirty="0">
                <a:solidFill>
                  <a:srgbClr val="FFFFFF"/>
                </a:solidFill>
                <a:cs typeface="Lato Light"/>
              </a:rPr>
              <a:t>PITCH DECK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640927" y="6362259"/>
            <a:ext cx="87668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1336289" y="409326"/>
            <a:ext cx="381800" cy="276981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pPr algn="ctr" defTabSz="914194"/>
            <a:fld id="{260E2A6B-A809-4840-BF14-8648BC0BDF87}" type="slidenum">
              <a:rPr lang="id-ID" sz="1200" b="1">
                <a:solidFill>
                  <a:srgbClr val="FFFFFF"/>
                </a:solidFill>
                <a:cs typeface="Lato Light"/>
              </a:rPr>
              <a:pPr algn="ctr" defTabSz="914194"/>
              <a:t>‹#›</a:t>
            </a:fld>
            <a:endParaRPr lang="id-ID" sz="1200" dirty="0">
              <a:solidFill>
                <a:srgbClr val="FFFFFF"/>
              </a:solidFill>
              <a:cs typeface="Lato Light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1357276" y="375509"/>
            <a:ext cx="343856" cy="34376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2200" dirty="0">
              <a:solidFill>
                <a:srgbClr val="FFFFFF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32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789" r:id="rId39"/>
    <p:sldLayoutId id="2147483790" r:id="rId40"/>
    <p:sldLayoutId id="2147483791" r:id="rId41"/>
    <p:sldLayoutId id="2147483792" r:id="rId42"/>
    <p:sldLayoutId id="2147483793" r:id="rId43"/>
    <p:sldLayoutId id="2147483794" r:id="rId44"/>
    <p:sldLayoutId id="2147483795" r:id="rId45"/>
    <p:sldLayoutId id="2147483796" r:id="rId46"/>
    <p:sldLayoutId id="2147483797" r:id="rId47"/>
    <p:sldLayoutId id="2147483798" r:id="rId48"/>
    <p:sldLayoutId id="2147483799" r:id="rId49"/>
    <p:sldLayoutId id="2147483800" r:id="rId50"/>
    <p:sldLayoutId id="2147483801" r:id="rId51"/>
    <p:sldLayoutId id="2147483802" r:id="rId52"/>
    <p:sldLayoutId id="2147483803" r:id="rId53"/>
    <p:sldLayoutId id="2147483804" r:id="rId54"/>
    <p:sldLayoutId id="2147483805" r:id="rId55"/>
    <p:sldLayoutId id="2147483806" r:id="rId56"/>
    <p:sldLayoutId id="2147483807" r:id="rId57"/>
  </p:sldLayoutIdLst>
  <p:hf hdr="0" ftr="0" dt="0"/>
  <p:txStyles>
    <p:titleStyle>
      <a:lvl1pPr algn="l" defTabSz="914194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 Light"/>
          <a:ea typeface="+mj-ea"/>
          <a:cs typeface="Lato Light"/>
        </a:defRPr>
      </a:lvl1pPr>
    </p:titleStyle>
    <p:bodyStyle>
      <a:lvl1pPr marL="0" indent="0" algn="l" defTabSz="91419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1pPr>
      <a:lvl2pPr marL="457098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2pPr>
      <a:lvl3pPr marL="914194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3pPr>
      <a:lvl4pPr marL="1371292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4pPr>
      <a:lvl5pPr marL="1828389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Lato Light"/>
          <a:ea typeface="+mn-ea"/>
          <a:cs typeface="Lato Light"/>
        </a:defRPr>
      </a:lvl5pPr>
      <a:lvl6pPr marL="2514034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32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9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26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8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4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2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9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6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83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0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78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12904" y="6239412"/>
            <a:ext cx="1828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4"/>
            <a:r>
              <a:rPr lang="id-ID" sz="1200" b="1" dirty="0">
                <a:solidFill>
                  <a:srgbClr val="737572"/>
                </a:solidFill>
                <a:latin typeface="Lato Black"/>
                <a:cs typeface="Lato Black"/>
              </a:rPr>
              <a:t>INVESTOR  </a:t>
            </a:r>
            <a:r>
              <a:rPr lang="id-ID" sz="1200" dirty="0">
                <a:solidFill>
                  <a:srgbClr val="737572"/>
                </a:solidFill>
                <a:cs typeface="Lato Light"/>
              </a:rPr>
              <a:t>PITCH DECK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640927" y="6362259"/>
            <a:ext cx="876684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1336289" y="409326"/>
            <a:ext cx="381800" cy="276981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pPr algn="ctr" defTabSz="914194"/>
            <a:fld id="{260E2A6B-A809-4840-BF14-8648BC0BDF87}" type="slidenum">
              <a:rPr lang="id-ID" sz="1200" b="1">
                <a:solidFill>
                  <a:srgbClr val="737572"/>
                </a:solidFill>
                <a:cs typeface="Lato Light"/>
              </a:rPr>
              <a:pPr algn="ctr" defTabSz="914194"/>
              <a:t>‹#›</a:t>
            </a:fld>
            <a:endParaRPr lang="id-ID" sz="1200" dirty="0">
              <a:solidFill>
                <a:srgbClr val="737572"/>
              </a:solidFill>
              <a:cs typeface="Lato Light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11357276" y="375509"/>
            <a:ext cx="343856" cy="343767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 sz="2200" dirty="0">
              <a:solidFill>
                <a:srgbClr val="737572"/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66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  <p:sldLayoutId id="2147483843" r:id="rId35"/>
    <p:sldLayoutId id="2147483844" r:id="rId36"/>
    <p:sldLayoutId id="2147483845" r:id="rId37"/>
    <p:sldLayoutId id="2147483846" r:id="rId38"/>
    <p:sldLayoutId id="2147483847" r:id="rId39"/>
    <p:sldLayoutId id="2147483848" r:id="rId40"/>
    <p:sldLayoutId id="2147483849" r:id="rId41"/>
    <p:sldLayoutId id="2147483850" r:id="rId42"/>
    <p:sldLayoutId id="2147483851" r:id="rId43"/>
    <p:sldLayoutId id="2147483852" r:id="rId44"/>
    <p:sldLayoutId id="2147483853" r:id="rId45"/>
    <p:sldLayoutId id="2147483854" r:id="rId46"/>
    <p:sldLayoutId id="2147483855" r:id="rId47"/>
    <p:sldLayoutId id="2147483856" r:id="rId48"/>
    <p:sldLayoutId id="2147483857" r:id="rId49"/>
    <p:sldLayoutId id="2147483858" r:id="rId50"/>
    <p:sldLayoutId id="2147483859" r:id="rId51"/>
    <p:sldLayoutId id="2147483860" r:id="rId52"/>
    <p:sldLayoutId id="2147483861" r:id="rId53"/>
    <p:sldLayoutId id="2147483862" r:id="rId54"/>
    <p:sldLayoutId id="2147483863" r:id="rId55"/>
    <p:sldLayoutId id="2147483864" r:id="rId56"/>
    <p:sldLayoutId id="2147483865" r:id="rId57"/>
  </p:sldLayoutIdLst>
  <p:hf hdr="0" ftr="0" dt="0"/>
  <p:txStyles>
    <p:titleStyle>
      <a:lvl1pPr algn="l" defTabSz="914194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 Light"/>
          <a:ea typeface="+mj-ea"/>
          <a:cs typeface="Lato Light"/>
        </a:defRPr>
      </a:lvl1pPr>
    </p:titleStyle>
    <p:bodyStyle>
      <a:lvl1pPr marL="0" indent="0" algn="l" defTabSz="91419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1pPr>
      <a:lvl2pPr marL="457098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2pPr>
      <a:lvl3pPr marL="914194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3pPr>
      <a:lvl4pPr marL="1371292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4pPr>
      <a:lvl5pPr marL="1828389" indent="0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Lato Light"/>
          <a:ea typeface="+mn-ea"/>
          <a:cs typeface="Lato Light"/>
        </a:defRPr>
      </a:lvl5pPr>
      <a:lvl6pPr marL="2514034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32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9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26" indent="-228549" algn="l" defTabSz="91419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8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4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2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9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6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83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0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78" algn="l" defTabSz="91419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ackofficepro.com/white-paper/outsourcing-to-india" TargetMode="External"/><Relationship Id="rId3" Type="http://schemas.openxmlformats.org/officeDocument/2006/relationships/hyperlink" Target="https://www.aseanbriefing.com/news/2017/04/17/business-process-outsourcing-philippines.html" TargetMode="External"/><Relationship Id="rId7" Type="http://schemas.openxmlformats.org/officeDocument/2006/relationships/hyperlink" Target="http://www.rgs.org/OurWork/Schools/Teaching+resources/Key+Stage+3+resources/China+Today/Made+in+China.htm" TargetMode="External"/><Relationship Id="rId2" Type="http://schemas.openxmlformats.org/officeDocument/2006/relationships/hyperlink" Target="https://www.outsource2india.com/why_india/why_india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ysourceglobal.com/benefits-of-outsourcing-manufacturing-to-china/" TargetMode="External"/><Relationship Id="rId5" Type="http://schemas.openxmlformats.org/officeDocument/2006/relationships/hyperlink" Target="https://www.forbes.com/sites/allbusiness/2014/02/07/manufacturing-in-china-can-give-your-business-the-competitive-advantage/#75648e5d2774" TargetMode="External"/><Relationship Id="rId4" Type="http://schemas.openxmlformats.org/officeDocument/2006/relationships/hyperlink" Target="https://www.statista.com/statistics/189788/global-outsourcing-market-size/" TargetMode="External"/><Relationship Id="rId9" Type="http://schemas.openxmlformats.org/officeDocument/2006/relationships/hyperlink" Target="https://www.atkearney.com/digital-transformation/article?/a/2016-global-services-location-index-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lusinternational.com/articles/philippines-outsourcing/" TargetMode="External"/><Relationship Id="rId3" Type="http://schemas.openxmlformats.org/officeDocument/2006/relationships/hyperlink" Target="http://www.tholons.com/TholonsTop100/pdf/Tholons_Top_100_2016_Executive_Summary_and_Rankings.pdf" TargetMode="External"/><Relationship Id="rId7" Type="http://schemas.openxmlformats.org/officeDocument/2006/relationships/hyperlink" Target="https://www.cnbc.com/2017/08/14/the-philippines-peso-asias-worst-performing-currency-may-get-even-weaker-central-bank-governor-nestor-espenilla-responds.html" TargetMode="External"/><Relationship Id="rId2" Type="http://schemas.openxmlformats.org/officeDocument/2006/relationships/hyperlink" Target="https://www.atkearney.com/documents/20152/793366/The+Widening+Impact+of+Automation.pdf/42b06cf4-e5f9-d8ec-a30c-a82dd26d49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eanbriefing.com/news/2017/04/17/business-process-outsourcing-philippines.html" TargetMode="External"/><Relationship Id="rId5" Type="http://schemas.openxmlformats.org/officeDocument/2006/relationships/hyperlink" Target="https://www.reuters.com/article/us-philippines-economy-outsourcing/rise-of-the-machines-philippine-outsourcing-industry-braces-for-ai-idUSKBN1D90BH" TargetMode="External"/><Relationship Id="rId4" Type="http://schemas.openxmlformats.org/officeDocument/2006/relationships/hyperlink" Target="http://www.manilatimes.net/fresh-graduates-to-join-ranks-of-unemployed/251068/" TargetMode="External"/><Relationship Id="rId9" Type="http://schemas.openxmlformats.org/officeDocument/2006/relationships/hyperlink" Target="https://www.bloomberg.com/news/articles/2017-07-31/philippines-vows-to-defend-outsourcing-empire-as-china-ris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1.em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6" r="26854"/>
          <a:stretch/>
        </p:blipFill>
        <p:spPr>
          <a:xfrm>
            <a:off x="7865909" y="0"/>
            <a:ext cx="4650827" cy="6858000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838785" y="784817"/>
            <a:ext cx="58113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</a:rPr>
              <a:t>Country Attractiveness</a:t>
            </a:r>
          </a:p>
          <a:p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</a:rPr>
              <a:t>For Outsourcing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002" y="3741734"/>
            <a:ext cx="4212831" cy="17880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endParaRPr lang="en-US" sz="16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561FA3-9DF9-42A3-9EEF-B02B0C35A4B0}"/>
              </a:ext>
            </a:extLst>
          </p:cNvPr>
          <p:cNvSpPr txBox="1">
            <a:spLocks/>
          </p:cNvSpPr>
          <p:nvPr/>
        </p:nvSpPr>
        <p:spPr>
          <a:xfrm>
            <a:off x="1524000" y="3602041"/>
            <a:ext cx="9144000" cy="23875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SG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3561FA3-9DF9-42A3-9EEF-B02B0C35A4B0}"/>
              </a:ext>
            </a:extLst>
          </p:cNvPr>
          <p:cNvSpPr txBox="1">
            <a:spLocks/>
          </p:cNvSpPr>
          <p:nvPr/>
        </p:nvSpPr>
        <p:spPr>
          <a:xfrm>
            <a:off x="358588" y="3322694"/>
            <a:ext cx="9144000" cy="2387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7">
              <a:defRPr/>
            </a:pPr>
            <a:r>
              <a:rPr lang="en-SG" sz="2800" dirty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PRESENTED BY</a:t>
            </a:r>
          </a:p>
          <a:p>
            <a:pPr algn="l" defTabSz="914377">
              <a:defRPr/>
            </a:pPr>
            <a:r>
              <a:rPr lang="en-SG" u="sng" dirty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GROUP 3</a:t>
            </a:r>
          </a:p>
          <a:p>
            <a:pPr algn="l" defTabSz="914377">
              <a:defRPr/>
            </a:pPr>
            <a:r>
              <a:rPr lang="en-US" dirty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DIYA NARESH RAO</a:t>
            </a:r>
          </a:p>
          <a:p>
            <a:pPr algn="l" defTabSz="914377">
              <a:defRPr/>
            </a:pPr>
            <a:r>
              <a:rPr lang="en-US" dirty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ERIC PRABOWO CUNDOMANIK</a:t>
            </a:r>
          </a:p>
          <a:p>
            <a:pPr algn="l" defTabSz="914377">
              <a:defRPr/>
            </a:pPr>
            <a:r>
              <a:rPr lang="en-US" dirty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NEVIL BRUNO</a:t>
            </a:r>
          </a:p>
          <a:p>
            <a:pPr algn="l" defTabSz="914377">
              <a:defRPr/>
            </a:pPr>
            <a:r>
              <a:rPr lang="en-US" dirty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PANKHURI DWIVEDI</a:t>
            </a:r>
          </a:p>
          <a:p>
            <a:pPr algn="l" defTabSz="914377">
              <a:defRPr/>
            </a:pPr>
            <a:r>
              <a:rPr lang="en-US" dirty="0">
                <a:solidFill>
                  <a:schemeClr val="bg1"/>
                </a:solidFill>
                <a:latin typeface="Calibri" panose="020F0502020204030204"/>
                <a:ea typeface=""/>
                <a:cs typeface=""/>
              </a:rPr>
              <a:t>PRIYANKA SHARMA</a:t>
            </a:r>
          </a:p>
          <a:p>
            <a:pPr defTabSz="914377">
              <a:defRPr/>
            </a:pPr>
            <a:endParaRPr lang="en-SG" dirty="0">
              <a:solidFill>
                <a:sysClr val="windowText" lastClr="000000"/>
              </a:solidFill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r="50408"/>
          <a:stretch/>
        </p:blipFill>
        <p:spPr>
          <a:xfrm>
            <a:off x="4021221" y="22368"/>
            <a:ext cx="4698335" cy="6852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7" r="35478"/>
          <a:stretch/>
        </p:blipFill>
        <p:spPr>
          <a:xfrm>
            <a:off x="13033" y="16916"/>
            <a:ext cx="4025899" cy="6858000"/>
          </a:xfrm>
          <a:ln w="1270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0" y="-16916"/>
            <a:ext cx="12519035" cy="146344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1516" y="-27543"/>
            <a:ext cx="11308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Country Attractiveness </a:t>
            </a:r>
            <a:br>
              <a:rPr lang="en-US" sz="4000" b="1" dirty="0">
                <a:solidFill>
                  <a:schemeClr val="bg1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</a:br>
            <a:r>
              <a:rPr lang="en-US" sz="4000" b="1" dirty="0">
                <a:solidFill>
                  <a:schemeClr val="bg1"/>
                </a:solidFill>
                <a:latin typeface="Adobe Gothic Std B" charset="-127"/>
                <a:ea typeface="Adobe Gothic Std B" charset="-127"/>
                <a:cs typeface="Adobe Gothic Std B" charset="-127"/>
              </a:rPr>
              <a:t>For Outsourcing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4643" y="4720603"/>
            <a:ext cx="609600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2000" b="1" dirty="0">
                <a:solidFill>
                  <a:schemeClr val="bg1"/>
                </a:solidFill>
              </a:rPr>
              <a:t>PRESENTED BY</a:t>
            </a:r>
          </a:p>
          <a:p>
            <a:r>
              <a:rPr lang="en-SG" b="1" u="sng" dirty="0">
                <a:solidFill>
                  <a:schemeClr val="bg1"/>
                </a:solidFill>
              </a:rPr>
              <a:t>GROUP 3</a:t>
            </a:r>
          </a:p>
          <a:p>
            <a:r>
              <a:rPr lang="en-US" b="1" dirty="0">
                <a:solidFill>
                  <a:schemeClr val="bg1"/>
                </a:solidFill>
              </a:rPr>
              <a:t>DIYA NARESH RAO</a:t>
            </a:r>
          </a:p>
          <a:p>
            <a:r>
              <a:rPr lang="en-US" b="1" dirty="0">
                <a:solidFill>
                  <a:schemeClr val="bg1"/>
                </a:solidFill>
              </a:rPr>
              <a:t>ERIC PRABOWO CUNDOMANIK</a:t>
            </a:r>
          </a:p>
          <a:p>
            <a:r>
              <a:rPr lang="en-US" b="1" dirty="0">
                <a:solidFill>
                  <a:schemeClr val="bg1"/>
                </a:solidFill>
              </a:rPr>
              <a:t>NEVIL BRUNO</a:t>
            </a:r>
          </a:p>
          <a:p>
            <a:r>
              <a:rPr lang="en-US" b="1" dirty="0">
                <a:solidFill>
                  <a:schemeClr val="bg1"/>
                </a:solidFill>
              </a:rPr>
              <a:t>PANKHURI DWIVEDI</a:t>
            </a:r>
          </a:p>
          <a:p>
            <a:r>
              <a:rPr lang="en-US" b="1" dirty="0">
                <a:solidFill>
                  <a:schemeClr val="bg1"/>
                </a:solidFill>
              </a:rPr>
              <a:t>PRIYANKA SHARMA</a:t>
            </a:r>
          </a:p>
          <a:p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23" name="Freeform 15"/>
          <p:cNvSpPr>
            <a:spLocks noEditPoints="1"/>
          </p:cNvSpPr>
          <p:nvPr/>
        </p:nvSpPr>
        <p:spPr bwMode="auto">
          <a:xfrm>
            <a:off x="14455539" y="7783545"/>
            <a:ext cx="760631" cy="57069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253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702116F-E689-4F24-9D7A-59D7CDB33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2"/>
          <a:stretch/>
        </p:blipFill>
        <p:spPr>
          <a:xfrm>
            <a:off x="147918" y="153356"/>
            <a:ext cx="11896165" cy="6166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0" y="632011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i="1" dirty="0"/>
              <a:t>Source:  2017 A.T Kearney Global Services Index: The Widening Impact Of Automation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367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" r="3131"/>
          <a:stretch>
            <a:fillRect/>
          </a:stretch>
        </p:blipFill>
        <p:spPr/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8577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99" tIns="60951" rIns="121899" bIns="60951" numCol="1" anchor="t" anchorCtr="0" compatLnSpc="1">
            <a:prstTxWarp prst="textNoShape">
              <a:avLst/>
            </a:prstTxWarp>
          </a:bodyPr>
          <a:lstStyle/>
          <a:p>
            <a:pPr defTabSz="914194"/>
            <a:endParaRPr lang="en-US">
              <a:solidFill>
                <a:srgbClr val="737572"/>
              </a:solidFill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8577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99" tIns="60951" rIns="121899" bIns="60951" numCol="1" anchor="t" anchorCtr="0" compatLnSpc="1">
            <a:prstTxWarp prst="textNoShape">
              <a:avLst/>
            </a:prstTxWarp>
          </a:bodyPr>
          <a:lstStyle/>
          <a:p>
            <a:pPr defTabSz="914194"/>
            <a:endParaRPr lang="en-US">
              <a:solidFill>
                <a:srgbClr val="737572"/>
              </a:solidFill>
            </a:endParaRPr>
          </a:p>
        </p:txBody>
      </p:sp>
      <p:sp>
        <p:nvSpPr>
          <p:cNvPr id="190" name="Freeform 189"/>
          <p:cNvSpPr/>
          <p:nvPr/>
        </p:nvSpPr>
        <p:spPr>
          <a:xfrm>
            <a:off x="4929465" y="0"/>
            <a:ext cx="7282475" cy="685969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>
              <a:solidFill>
                <a:prstClr val="white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6211545" y="4331234"/>
            <a:ext cx="5268302" cy="1685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194">
              <a:lnSpc>
                <a:spcPct val="90000"/>
              </a:lnSpc>
            </a:pPr>
            <a:r>
              <a:rPr lang="en-US" sz="5751" dirty="0">
                <a:solidFill>
                  <a:prstClr val="white"/>
                </a:solidFill>
                <a:latin typeface="Lato Black"/>
                <a:cs typeface="Lato Black"/>
              </a:rPr>
              <a:t>Outsourcing to </a:t>
            </a:r>
            <a:br>
              <a:rPr lang="en-US" sz="5751" dirty="0">
                <a:solidFill>
                  <a:prstClr val="white"/>
                </a:solidFill>
                <a:latin typeface="Lato Black"/>
                <a:cs typeface="Lato Black"/>
              </a:rPr>
            </a:br>
            <a:r>
              <a:rPr lang="en-US" sz="5751" dirty="0">
                <a:solidFill>
                  <a:prstClr val="white"/>
                </a:solidFill>
                <a:latin typeface="Lato Black"/>
                <a:cs typeface="Lato Black"/>
              </a:rPr>
              <a:t>China</a:t>
            </a:r>
          </a:p>
        </p:txBody>
      </p:sp>
      <p:cxnSp>
        <p:nvCxnSpPr>
          <p:cNvPr id="193" name="Straight Connector 192"/>
          <p:cNvCxnSpPr/>
          <p:nvPr/>
        </p:nvCxnSpPr>
        <p:spPr>
          <a:xfrm>
            <a:off x="8848577" y="6109309"/>
            <a:ext cx="3363363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6548777" y="4178565"/>
            <a:ext cx="5547511" cy="0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51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8"/>
          <p:cNvGrpSpPr>
            <a:grpSpLocks noChangeAspect="1"/>
          </p:cNvGrpSpPr>
          <p:nvPr/>
        </p:nvGrpSpPr>
        <p:grpSpPr bwMode="auto">
          <a:xfrm>
            <a:off x="732487" y="758648"/>
            <a:ext cx="10727027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25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Oval 2"/>
          <p:cNvSpPr/>
          <p:nvPr/>
        </p:nvSpPr>
        <p:spPr>
          <a:xfrm>
            <a:off x="6248361" y="5942947"/>
            <a:ext cx="5332611" cy="533261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04">
              <a:defRPr/>
            </a:pPr>
            <a:endParaRPr lang="en-US" sz="1799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8316" y="1134304"/>
            <a:ext cx="612668" cy="1015534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9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2123" y="2484526"/>
            <a:ext cx="612668" cy="1015534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9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5999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5121095" y="2525351"/>
            <a:ext cx="3081328" cy="2350247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3702649" y="1240795"/>
            <a:ext cx="3081328" cy="2350247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3702654" y="2535285"/>
            <a:ext cx="4507263" cy="105575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3" tIns="91416" rIns="914163" bIns="91416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sz="2000" b="1" kern="0" dirty="0">
                <a:solidFill>
                  <a:schemeClr val="bg1"/>
                </a:solidFill>
              </a:rPr>
              <a:t>Outsourcing Market Growth Rate: 30% Annually</a:t>
            </a:r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2272617" y="1240793"/>
            <a:ext cx="4511360" cy="105575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3" tIns="91416" rIns="914163" bIns="91416" numCol="1" anchor="ctr" anchorCtr="1" compatLnSpc="1">
            <a:prstTxWarp prst="textNoShape">
              <a:avLst/>
            </a:prstTxWarp>
          </a:bodyPr>
          <a:lstStyle/>
          <a:p>
            <a:pPr defTabSz="1218956">
              <a:defRPr/>
            </a:pPr>
            <a:r>
              <a:rPr lang="en-US" sz="2000" b="1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Headquarter to many businesses</a:t>
            </a:r>
            <a:endParaRPr lang="en-US" sz="20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6540449" y="3825662"/>
            <a:ext cx="3081328" cy="2350247"/>
          </a:xfrm>
          <a:custGeom>
            <a:avLst/>
            <a:gdLst/>
            <a:ahLst/>
            <a:cxnLst>
              <a:cxn ang="0">
                <a:pos x="1208" y="0"/>
              </a:cxn>
              <a:cxn ang="0">
                <a:pos x="1504" y="597"/>
              </a:cxn>
              <a:cxn ang="0">
                <a:pos x="295" y="1329"/>
              </a:cxn>
              <a:cxn ang="0">
                <a:pos x="0" y="732"/>
              </a:cxn>
              <a:cxn ang="0">
                <a:pos x="1208" y="0"/>
              </a:cxn>
            </a:cxnLst>
            <a:rect l="0" t="0" r="r" b="b"/>
            <a:pathLst>
              <a:path w="1504" h="1329">
                <a:moveTo>
                  <a:pt x="1208" y="0"/>
                </a:moveTo>
                <a:lnTo>
                  <a:pt x="1504" y="597"/>
                </a:lnTo>
                <a:lnTo>
                  <a:pt x="295" y="1329"/>
                </a:lnTo>
                <a:lnTo>
                  <a:pt x="0" y="732"/>
                </a:lnTo>
                <a:lnTo>
                  <a:pt x="1208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6434717" y="5120152"/>
            <a:ext cx="5040523" cy="105575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0"/>
              </a:cxn>
              <a:cxn ang="0">
                <a:pos x="2200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0" h="597">
                <a:moveTo>
                  <a:pt x="0" y="0"/>
                </a:moveTo>
                <a:lnTo>
                  <a:pt x="1905" y="0"/>
                </a:lnTo>
                <a:lnTo>
                  <a:pt x="2200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3" tIns="91416" rIns="914163" bIns="91416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Offers possibility to create a wide range of products and innovations &amp; volumes for reasonable cost</a:t>
            </a: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5110417" y="3825660"/>
            <a:ext cx="4511360" cy="105575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6" y="0"/>
              </a:cxn>
              <a:cxn ang="0">
                <a:pos x="2202" y="597"/>
              </a:cxn>
              <a:cxn ang="0">
                <a:pos x="295" y="597"/>
              </a:cxn>
              <a:cxn ang="0">
                <a:pos x="0" y="0"/>
              </a:cxn>
            </a:cxnLst>
            <a:rect l="0" t="0" r="r" b="b"/>
            <a:pathLst>
              <a:path w="2202" h="597">
                <a:moveTo>
                  <a:pt x="0" y="0"/>
                </a:moveTo>
                <a:lnTo>
                  <a:pt x="1906" y="0"/>
                </a:lnTo>
                <a:lnTo>
                  <a:pt x="2202" y="597"/>
                </a:lnTo>
                <a:lnTo>
                  <a:pt x="295" y="5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3" tIns="91416" rIns="914163" bIns="91416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sz="2000" b="1" kern="0" dirty="0">
                <a:solidFill>
                  <a:schemeClr val="bg1"/>
                </a:solidFill>
              </a:rPr>
              <a:t>Cost reductions: 30% to 50%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62196" y="3795350"/>
            <a:ext cx="612668" cy="1015534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9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5999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74406" y="5014232"/>
            <a:ext cx="612668" cy="1015534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pPr algn="ctr"/>
            <a:r>
              <a:rPr lang="en-US" sz="5999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5999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3255" y="336813"/>
            <a:ext cx="596240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China’s Competitive Advantage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6106367" y="585544"/>
            <a:ext cx="0" cy="656701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631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8"/>
          <p:cNvGrpSpPr>
            <a:grpSpLocks noChangeAspect="1"/>
          </p:cNvGrpSpPr>
          <p:nvPr/>
        </p:nvGrpSpPr>
        <p:grpSpPr bwMode="auto">
          <a:xfrm>
            <a:off x="1000961" y="623703"/>
            <a:ext cx="10727027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21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988260" y="336813"/>
            <a:ext cx="621240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Benefits of Outsourcing to China</a:t>
            </a:r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6106367" y="585544"/>
            <a:ext cx="0" cy="656701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011300" y="2023853"/>
            <a:ext cx="3407121" cy="4779915"/>
            <a:chOff x="995878" y="2023404"/>
            <a:chExt cx="3407121" cy="3615019"/>
          </a:xfrm>
        </p:grpSpPr>
        <p:sp>
          <p:nvSpPr>
            <p:cNvPr id="6" name="Content Placeholder 10"/>
            <p:cNvSpPr txBox="1">
              <a:spLocks/>
            </p:cNvSpPr>
            <p:nvPr/>
          </p:nvSpPr>
          <p:spPr>
            <a:xfrm>
              <a:off x="999373" y="2709678"/>
              <a:ext cx="3403626" cy="2928745"/>
            </a:xfrm>
            <a:prstGeom prst="rect">
              <a:avLst/>
            </a:prstGeom>
          </p:spPr>
          <p:txBody>
            <a:bodyPr>
              <a:normAutofit fontScale="92500" lnSpcReduction="20000"/>
            </a:bodyPr>
            <a:lstStyle/>
            <a:p>
              <a:pPr marL="288918" indent="-288918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charset="0"/>
                <a:buChar char="●"/>
              </a:pPr>
              <a:r>
                <a:rPr lang="en-US" sz="2000" dirty="0"/>
                <a:t>Manpower - most important resource in any company, and is also one of the largest expenses. </a:t>
              </a:r>
            </a:p>
            <a:p>
              <a:pPr marL="288918" indent="-288918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charset="0"/>
                <a:buChar char="●"/>
              </a:pPr>
              <a:r>
                <a:rPr lang="en-US" sz="2000" dirty="0"/>
                <a:t>By outsourcing to China you can reduce costs by between 30 and 80% depending on the labor intensity of the product. These outstanding rates will lower cost of production exponentially.</a:t>
              </a:r>
            </a:p>
            <a:p>
              <a:pPr marL="288918" indent="-288918">
                <a:lnSpc>
                  <a:spcPct val="130000"/>
                </a:lnSpc>
                <a:spcBef>
                  <a:spcPct val="20000"/>
                </a:spcBef>
                <a:buClr>
                  <a:schemeClr val="tx2"/>
                </a:buClr>
                <a:buSzPct val="100000"/>
                <a:buFont typeface="Arial" charset="0"/>
                <a:buChar char="●"/>
              </a:pPr>
              <a:endPara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95878" y="2023404"/>
              <a:ext cx="3197809" cy="665403"/>
              <a:chOff x="2134603" y="1572064"/>
              <a:chExt cx="3197809" cy="665403"/>
            </a:xfrm>
          </p:grpSpPr>
          <p:sp>
            <p:nvSpPr>
              <p:cNvPr id="8" name="Isosceles Triangle 29"/>
              <p:cNvSpPr/>
              <p:nvPr/>
            </p:nvSpPr>
            <p:spPr>
              <a:xfrm rot="12041857">
                <a:off x="2134603" y="1659840"/>
                <a:ext cx="453559" cy="577627"/>
              </a:xfrm>
              <a:prstGeom prst="triangle">
                <a:avLst>
                  <a:gd name="adj" fmla="val 53227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250416" y="1572064"/>
                <a:ext cx="3081996" cy="473502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2000" b="1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Cheap Manual Labor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4461595" y="2023407"/>
            <a:ext cx="3410455" cy="3310596"/>
            <a:chOff x="4460004" y="2023404"/>
            <a:chExt cx="3410454" cy="3310596"/>
          </a:xfrm>
        </p:grpSpPr>
        <p:sp>
          <p:nvSpPr>
            <p:cNvPr id="11" name="Content Placeholder 10"/>
            <p:cNvSpPr txBox="1">
              <a:spLocks/>
            </p:cNvSpPr>
            <p:nvPr/>
          </p:nvSpPr>
          <p:spPr>
            <a:xfrm>
              <a:off x="4466832" y="2895600"/>
              <a:ext cx="3403626" cy="2438400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288918" indent="-288918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2000" dirty="0"/>
                <a:t>China is a reservoir of well-educated and highly committed technical graduates and engineers.</a:t>
              </a:r>
            </a:p>
            <a:p>
              <a:pPr marL="288918" indent="-288918">
                <a:lnSpc>
                  <a:spcPct val="130000"/>
                </a:lnSpc>
                <a:spcBef>
                  <a:spcPct val="20000"/>
                </a:spcBef>
                <a:buClr>
                  <a:schemeClr val="tx2">
                    <a:lumMod val="75000"/>
                  </a:schemeClr>
                </a:buClr>
                <a:buSzPct val="100000"/>
                <a:buFont typeface="Arial" panose="020B0604020202020204" pitchFamily="34" charset="0"/>
                <a:buChar char="●"/>
              </a:pPr>
              <a:endPara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460004" y="2023404"/>
              <a:ext cx="3215436" cy="739279"/>
              <a:chOff x="2116976" y="1572064"/>
              <a:chExt cx="3215436" cy="739279"/>
            </a:xfrm>
            <a:solidFill>
              <a:schemeClr val="tx2">
                <a:lumMod val="75000"/>
              </a:schemeClr>
            </a:solidFill>
          </p:grpSpPr>
          <p:sp>
            <p:nvSpPr>
              <p:cNvPr id="13" name="Isosceles Triangle 36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2000" b="1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Skills</a:t>
                </a: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943349" y="2023407"/>
            <a:ext cx="3410455" cy="4027772"/>
            <a:chOff x="7941758" y="2023404"/>
            <a:chExt cx="3410454" cy="4027772"/>
          </a:xfrm>
        </p:grpSpPr>
        <p:sp>
          <p:nvSpPr>
            <p:cNvPr id="16" name="Content Placeholder 10"/>
            <p:cNvSpPr txBox="1">
              <a:spLocks/>
            </p:cNvSpPr>
            <p:nvPr/>
          </p:nvSpPr>
          <p:spPr>
            <a:xfrm>
              <a:off x="7948586" y="2895600"/>
              <a:ext cx="3403626" cy="3155576"/>
            </a:xfrm>
            <a:prstGeom prst="rect">
              <a:avLst/>
            </a:prstGeom>
          </p:spPr>
          <p:txBody>
            <a:bodyPr>
              <a:normAutofit lnSpcReduction="10000"/>
            </a:bodyPr>
            <a:lstStyle/>
            <a:p>
              <a:pPr marL="288918" indent="-288918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2000" dirty="0"/>
                <a:t>High-quality products for a mere fraction of costs in home country </a:t>
              </a:r>
            </a:p>
            <a:p>
              <a:pPr marL="288918" indent="-288918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r>
                <a:rPr lang="en-US" sz="2000" dirty="0"/>
                <a:t>Chinese factories provide discounted rates for bulk orders; therefore, more quantity for the same money.</a:t>
              </a:r>
            </a:p>
            <a:p>
              <a:pPr marL="288918" indent="-288918">
                <a:lnSpc>
                  <a:spcPct val="130000"/>
                </a:lnSpc>
                <a:spcBef>
                  <a:spcPct val="20000"/>
                </a:spcBef>
                <a:buClr>
                  <a:schemeClr val="accent2"/>
                </a:buClr>
                <a:buSzPct val="100000"/>
                <a:buFont typeface="Arial" panose="020B0604020202020204" pitchFamily="34" charset="0"/>
                <a:buChar char="●"/>
              </a:pPr>
              <a:endPara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941758" y="2023404"/>
              <a:ext cx="3215436" cy="739279"/>
              <a:chOff x="2116976" y="1572064"/>
              <a:chExt cx="3215436" cy="739279"/>
            </a:xfrm>
          </p:grpSpPr>
          <p:sp>
            <p:nvSpPr>
              <p:cNvPr id="18" name="Isosceles Triangle 48"/>
              <p:cNvSpPr/>
              <p:nvPr/>
            </p:nvSpPr>
            <p:spPr>
              <a:xfrm rot="12041857">
                <a:off x="2116976" y="1652937"/>
                <a:ext cx="493805" cy="658406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250416" y="1572064"/>
                <a:ext cx="3081996" cy="533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2000" b="1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rPr>
                  <a:t>Affordable Products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255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8"/>
          <p:cNvGrpSpPr>
            <a:grpSpLocks noChangeAspect="1"/>
          </p:cNvGrpSpPr>
          <p:nvPr/>
        </p:nvGrpSpPr>
        <p:grpSpPr bwMode="auto">
          <a:xfrm>
            <a:off x="732487" y="758648"/>
            <a:ext cx="10727027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18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Content Placeholder 10"/>
          <p:cNvSpPr txBox="1">
            <a:spLocks/>
          </p:cNvSpPr>
          <p:nvPr/>
        </p:nvSpPr>
        <p:spPr>
          <a:xfrm>
            <a:off x="986667" y="2895600"/>
            <a:ext cx="3403627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09" indent="-457109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dirty="0"/>
              <a:t>Due to a huge population, manpower is abundant in China. </a:t>
            </a:r>
          </a:p>
          <a:p>
            <a:pPr marL="457109" indent="-457109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dirty="0"/>
              <a:t>A high ratio of potential employees- faster production rate.</a:t>
            </a:r>
          </a:p>
          <a:p>
            <a:pPr marL="457109" indent="-457109">
              <a:lnSpc>
                <a:spcPct val="130000"/>
              </a:lnSpc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31"/>
          <p:cNvGrpSpPr/>
          <p:nvPr/>
        </p:nvGrpSpPr>
        <p:grpSpPr>
          <a:xfrm>
            <a:off x="979842" y="2023409"/>
            <a:ext cx="3215436" cy="739279"/>
            <a:chOff x="2116976" y="1572064"/>
            <a:chExt cx="3215436" cy="739279"/>
          </a:xfrm>
          <a:solidFill>
            <a:schemeClr val="accent1">
              <a:lumMod val="75000"/>
            </a:schemeClr>
          </a:solidFill>
        </p:grpSpPr>
        <p:sp>
          <p:nvSpPr>
            <p:cNvPr id="30" name="Isosceles Triangle 29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250416" y="1572064"/>
              <a:ext cx="3081996" cy="629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Prompt Service</a:t>
              </a:r>
            </a:p>
          </p:txBody>
        </p:sp>
      </p:grpSp>
      <p:sp>
        <p:nvSpPr>
          <p:cNvPr id="35" name="Content Placeholder 10"/>
          <p:cNvSpPr txBox="1">
            <a:spLocks/>
          </p:cNvSpPr>
          <p:nvPr/>
        </p:nvSpPr>
        <p:spPr>
          <a:xfrm>
            <a:off x="4468420" y="2895600"/>
            <a:ext cx="3403627" cy="2438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09" indent="-457109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dirty="0"/>
              <a:t>Diverse amount of parts and raw materials available</a:t>
            </a:r>
          </a:p>
          <a:p>
            <a:pPr marL="457109" indent="-457109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r>
              <a:rPr lang="en-US" dirty="0"/>
              <a:t>Most factories can customize a design they do not have in stock</a:t>
            </a:r>
          </a:p>
          <a:p>
            <a:pPr marL="457109" indent="-457109">
              <a:lnSpc>
                <a:spcPct val="130000"/>
              </a:lnSpc>
              <a:spcBef>
                <a:spcPct val="20000"/>
              </a:spcBef>
              <a:buClr>
                <a:schemeClr val="accent1"/>
              </a:buClr>
              <a:buSzPct val="200000"/>
              <a:buFont typeface="Arial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35"/>
          <p:cNvGrpSpPr/>
          <p:nvPr/>
        </p:nvGrpSpPr>
        <p:grpSpPr>
          <a:xfrm>
            <a:off x="4461595" y="2023404"/>
            <a:ext cx="3215436" cy="739280"/>
            <a:chOff x="2116976" y="1572063"/>
            <a:chExt cx="3215436" cy="739280"/>
          </a:xfrm>
          <a:solidFill>
            <a:schemeClr val="accent1"/>
          </a:solidFill>
        </p:grpSpPr>
        <p:sp>
          <p:nvSpPr>
            <p:cNvPr id="37" name="Isosceles Triangle 36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white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250416" y="1572063"/>
              <a:ext cx="3081996" cy="6293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A wealth of Materials</a:t>
              </a:r>
            </a:p>
          </p:txBody>
        </p:sp>
      </p:grpSp>
      <p:sp>
        <p:nvSpPr>
          <p:cNvPr id="44" name="Content Placeholder 10"/>
          <p:cNvSpPr txBox="1">
            <a:spLocks/>
          </p:cNvSpPr>
          <p:nvPr/>
        </p:nvSpPr>
        <p:spPr>
          <a:xfrm>
            <a:off x="7950173" y="2895600"/>
            <a:ext cx="3803323" cy="3841376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457109" indent="-457109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dirty="0"/>
              <a:t>Factories are very particular when it comes to quality- offer high-quality products and prompt delivery.</a:t>
            </a:r>
          </a:p>
          <a:p>
            <a:pPr marL="457109" indent="-457109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dirty="0"/>
              <a:t>Contract manufacturers might produce goods for two or more companies, and even for competitors within the same industry. </a:t>
            </a:r>
          </a:p>
          <a:p>
            <a:pPr marL="457109" indent="-457109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r>
              <a:rPr lang="en-US" dirty="0"/>
              <a:t>More production- can respond to increased production requirements faster than the original manufacturer.</a:t>
            </a:r>
          </a:p>
          <a:p>
            <a:pPr marL="457109" indent="-457109">
              <a:lnSpc>
                <a:spcPct val="130000"/>
              </a:lnSpc>
              <a:spcBef>
                <a:spcPct val="20000"/>
              </a:spcBef>
              <a:buClr>
                <a:schemeClr val="accent2">
                  <a:lumMod val="75000"/>
                </a:schemeClr>
              </a:buClr>
              <a:buSzPct val="200000"/>
              <a:buFont typeface="Arial" pitchFamily="34" charset="0"/>
              <a:buChar char="•"/>
            </a:pP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47"/>
          <p:cNvGrpSpPr/>
          <p:nvPr/>
        </p:nvGrpSpPr>
        <p:grpSpPr>
          <a:xfrm>
            <a:off x="7943349" y="2023405"/>
            <a:ext cx="3553889" cy="872195"/>
            <a:chOff x="2116976" y="1572064"/>
            <a:chExt cx="3215436" cy="739279"/>
          </a:xfrm>
          <a:solidFill>
            <a:schemeClr val="accent2">
              <a:lumMod val="75000"/>
            </a:schemeClr>
          </a:solidFill>
        </p:grpSpPr>
        <p:sp>
          <p:nvSpPr>
            <p:cNvPr id="49" name="Isosceles Triangle 48"/>
            <p:cNvSpPr/>
            <p:nvPr/>
          </p:nvSpPr>
          <p:spPr>
            <a:xfrm rot="12041857">
              <a:off x="2116976" y="1652937"/>
              <a:ext cx="493805" cy="6584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250416" y="1572064"/>
              <a:ext cx="3081996" cy="533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rIns="91440" rtlCol="0" anchor="ctr"/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Superior Results &amp; Flexibility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235460" y="336813"/>
            <a:ext cx="771801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Benefits of Outsourcing to China(Contd.)</a:t>
            </a:r>
          </a:p>
        </p:txBody>
      </p:sp>
      <p:cxnSp>
        <p:nvCxnSpPr>
          <p:cNvPr id="205" name="Straight Connector 204"/>
          <p:cNvCxnSpPr/>
          <p:nvPr/>
        </p:nvCxnSpPr>
        <p:spPr>
          <a:xfrm rot="5400000">
            <a:off x="6106367" y="585544"/>
            <a:ext cx="0" cy="656701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9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8"/>
          <p:cNvGrpSpPr>
            <a:grpSpLocks noChangeAspect="1"/>
          </p:cNvGrpSpPr>
          <p:nvPr/>
        </p:nvGrpSpPr>
        <p:grpSpPr bwMode="auto">
          <a:xfrm>
            <a:off x="732487" y="758648"/>
            <a:ext cx="10727027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" name="Content Placeholder 7">
            <a:extLst>
              <a:ext uri="{FF2B5EF4-FFF2-40B4-BE49-F238E27FC236}">
                <a16:creationId xmlns:a16="http://schemas.microsoft.com/office/drawing/2014/main" id="{88103123-0E72-48BC-8593-00128E910F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850327"/>
              </p:ext>
            </p:extLst>
          </p:nvPr>
        </p:nvGraphicFramePr>
        <p:xfrm>
          <a:off x="5728951" y="769541"/>
          <a:ext cx="6628979" cy="5018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831EED1-7F43-4CAC-BFFE-F575580F4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654465"/>
              </p:ext>
            </p:extLst>
          </p:nvPr>
        </p:nvGraphicFramePr>
        <p:xfrm>
          <a:off x="281378" y="986740"/>
          <a:ext cx="5007911" cy="4362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/>
          <p:cNvSpPr/>
          <p:nvPr/>
        </p:nvSpPr>
        <p:spPr>
          <a:xfrm>
            <a:off x="1" y="5717552"/>
            <a:ext cx="5922163" cy="114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3" rIns="182843" bIns="91423" rtlCol="0" anchor="ctr"/>
          <a:lstStyle/>
          <a:p>
            <a:pPr lvl="0" algn="ctr"/>
            <a:r>
              <a:rPr lang="en-US" sz="2000" dirty="0"/>
              <a:t>Overtook Japan as the second-largest producer of cars and trucks after the United States, in 2006</a:t>
            </a:r>
          </a:p>
        </p:txBody>
      </p:sp>
      <p:sp>
        <p:nvSpPr>
          <p:cNvPr id="5" name="Rectangle 4"/>
          <p:cNvSpPr/>
          <p:nvPr/>
        </p:nvSpPr>
        <p:spPr>
          <a:xfrm>
            <a:off x="5892985" y="5717557"/>
            <a:ext cx="6296395" cy="1140447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3" rIns="182843" bIns="91423" rtlCol="0" anchor="ctr"/>
          <a:lstStyle/>
          <a:p>
            <a:pPr lvl="0" algn="ctr"/>
            <a:r>
              <a:rPr lang="en-US" sz="2000" dirty="0"/>
              <a:t>Out of the world's five busiest ports in the world, three are in China.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7417" y="121214"/>
            <a:ext cx="525182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Data and Facts about China</a:t>
            </a:r>
          </a:p>
        </p:txBody>
      </p:sp>
      <p:cxnSp>
        <p:nvCxnSpPr>
          <p:cNvPr id="189" name="Straight Connector 188"/>
          <p:cNvCxnSpPr/>
          <p:nvPr/>
        </p:nvCxnSpPr>
        <p:spPr>
          <a:xfrm rot="5400000">
            <a:off x="5996723" y="342544"/>
            <a:ext cx="0" cy="656701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61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>
            <a:fillRect/>
          </a:stretch>
        </p:blipFill>
        <p:spPr/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8577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99" tIns="60951" rIns="121899" bIns="60951" numCol="1" anchor="t" anchorCtr="0" compatLnSpc="1">
            <a:prstTxWarp prst="textNoShape">
              <a:avLst/>
            </a:prstTxWarp>
          </a:bodyPr>
          <a:lstStyle/>
          <a:p>
            <a:pPr defTabSz="914194"/>
            <a:endParaRPr lang="en-US">
              <a:solidFill>
                <a:srgbClr val="FFFFFF"/>
              </a:solidFill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8577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99" tIns="60951" rIns="121899" bIns="60951" numCol="1" anchor="t" anchorCtr="0" compatLnSpc="1">
            <a:prstTxWarp prst="textNoShape">
              <a:avLst/>
            </a:prstTxWarp>
          </a:bodyPr>
          <a:lstStyle/>
          <a:p>
            <a:pPr defTabSz="914194"/>
            <a:endParaRPr lang="en-US">
              <a:solidFill>
                <a:srgbClr val="FFFFFF"/>
              </a:solidFill>
            </a:endParaRPr>
          </a:p>
        </p:txBody>
      </p:sp>
      <p:sp>
        <p:nvSpPr>
          <p:cNvPr id="190" name="Freeform 189"/>
          <p:cNvSpPr/>
          <p:nvPr/>
        </p:nvSpPr>
        <p:spPr>
          <a:xfrm>
            <a:off x="6400800" y="-1691"/>
            <a:ext cx="5811139" cy="685969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5"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>
              <a:solidFill>
                <a:srgbClr val="FFFFFF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7125680" y="4273905"/>
            <a:ext cx="5066323" cy="1685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194">
              <a:lnSpc>
                <a:spcPct val="90000"/>
              </a:lnSpc>
            </a:pPr>
            <a:r>
              <a:rPr lang="en-US" sz="5751" dirty="0">
                <a:solidFill>
                  <a:srgbClr val="FFFFFF"/>
                </a:solidFill>
                <a:latin typeface="Lato Black"/>
                <a:cs typeface="Lato Black"/>
              </a:rPr>
              <a:t>Outsourcing to</a:t>
            </a:r>
            <a:br>
              <a:rPr lang="en-US" sz="5751" dirty="0">
                <a:solidFill>
                  <a:srgbClr val="FFFFFF"/>
                </a:solidFill>
                <a:latin typeface="Lato Black"/>
                <a:cs typeface="Lato Black"/>
              </a:rPr>
            </a:br>
            <a:r>
              <a:rPr lang="en-US" sz="5751" dirty="0">
                <a:solidFill>
                  <a:srgbClr val="FFFFFF"/>
                </a:solidFill>
                <a:latin typeface="Lato Black"/>
                <a:cs typeface="Lato Black"/>
              </a:rPr>
              <a:t>Philippines</a:t>
            </a:r>
          </a:p>
        </p:txBody>
      </p:sp>
      <p:cxnSp>
        <p:nvCxnSpPr>
          <p:cNvPr id="193" name="Straight Connector 192"/>
          <p:cNvCxnSpPr/>
          <p:nvPr/>
        </p:nvCxnSpPr>
        <p:spPr>
          <a:xfrm>
            <a:off x="8848577" y="6131525"/>
            <a:ext cx="3363363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7799298" y="4084436"/>
            <a:ext cx="4391119" cy="16917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20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9" y="1643201"/>
            <a:ext cx="7857564" cy="9339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  <a:softEdge rad="1270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39" y="3276399"/>
            <a:ext cx="7857564" cy="27845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  <a:softEdge rad="1270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135825" y="238300"/>
            <a:ext cx="3736627" cy="6387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55922" y="121214"/>
            <a:ext cx="519482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Philippines-Global Position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5931555" y="369439"/>
            <a:ext cx="0" cy="656701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240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/>
          <p:cNvSpPr/>
          <p:nvPr/>
        </p:nvSpPr>
        <p:spPr>
          <a:xfrm>
            <a:off x="0" y="36356"/>
            <a:ext cx="12192000" cy="6858000"/>
          </a:xfrm>
          <a:prstGeom prst="rect">
            <a:avLst/>
          </a:prstGeom>
          <a:solidFill>
            <a:srgbClr val="182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046621" y="586963"/>
            <a:ext cx="3736627" cy="6387397"/>
          </a:xfrm>
          <a:prstGeom prst="rect">
            <a:avLst/>
          </a:prstGeom>
          <a:noFill/>
        </p:spPr>
      </p:pic>
      <p:cxnSp>
        <p:nvCxnSpPr>
          <p:cNvPr id="209" name="Straight Connector 208"/>
          <p:cNvCxnSpPr/>
          <p:nvPr/>
        </p:nvCxnSpPr>
        <p:spPr>
          <a:xfrm rot="5400000">
            <a:off x="5886505" y="343964"/>
            <a:ext cx="0" cy="656701"/>
          </a:xfrm>
          <a:prstGeom prst="line">
            <a:avLst/>
          </a:prstGeom>
          <a:noFill/>
          <a:ln w="38100" cap="flat" cmpd="sng" algn="ctr">
            <a:solidFill>
              <a:srgbClr val="33D1AD"/>
            </a:solidFill>
            <a:prstDash val="solid"/>
            <a:miter lim="800000"/>
          </a:ln>
          <a:effectLst/>
        </p:spPr>
      </p:cxnSp>
      <p:sp>
        <p:nvSpPr>
          <p:cNvPr id="212" name="AutoShape 92"/>
          <p:cNvSpPr>
            <a:spLocks/>
          </p:cNvSpPr>
          <p:nvPr/>
        </p:nvSpPr>
        <p:spPr bwMode="auto">
          <a:xfrm>
            <a:off x="22145299" y="7864838"/>
            <a:ext cx="770647" cy="6456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287" y="12517"/>
                </a:moveTo>
                <a:cubicBezTo>
                  <a:pt x="14687" y="12517"/>
                  <a:pt x="15037" y="12647"/>
                  <a:pt x="15346" y="12910"/>
                </a:cubicBezTo>
                <a:lnTo>
                  <a:pt x="20700" y="17164"/>
                </a:lnTo>
                <a:cubicBezTo>
                  <a:pt x="20976" y="17407"/>
                  <a:pt x="21197" y="17703"/>
                  <a:pt x="21357" y="18051"/>
                </a:cubicBezTo>
                <a:cubicBezTo>
                  <a:pt x="21517" y="18398"/>
                  <a:pt x="21599" y="18779"/>
                  <a:pt x="21599" y="19191"/>
                </a:cubicBezTo>
                <a:cubicBezTo>
                  <a:pt x="21599" y="19860"/>
                  <a:pt x="21402" y="20428"/>
                  <a:pt x="21006" y="20896"/>
                </a:cubicBezTo>
                <a:cubicBezTo>
                  <a:pt x="20613" y="21365"/>
                  <a:pt x="20143" y="21599"/>
                  <a:pt x="19594" y="21599"/>
                </a:cubicBezTo>
                <a:cubicBezTo>
                  <a:pt x="19182" y="21599"/>
                  <a:pt x="18810" y="21458"/>
                  <a:pt x="18478" y="21179"/>
                </a:cubicBezTo>
                <a:lnTo>
                  <a:pt x="13128" y="16924"/>
                </a:lnTo>
                <a:cubicBezTo>
                  <a:pt x="12599" y="16498"/>
                  <a:pt x="12319" y="15908"/>
                  <a:pt x="12281" y="15154"/>
                </a:cubicBezTo>
                <a:lnTo>
                  <a:pt x="9713" y="13096"/>
                </a:lnTo>
                <a:lnTo>
                  <a:pt x="8518" y="15233"/>
                </a:lnTo>
                <a:cubicBezTo>
                  <a:pt x="8412" y="15411"/>
                  <a:pt x="8273" y="15504"/>
                  <a:pt x="8101" y="15504"/>
                </a:cubicBezTo>
                <a:cubicBezTo>
                  <a:pt x="7995" y="15504"/>
                  <a:pt x="7901" y="15468"/>
                  <a:pt x="7819" y="15397"/>
                </a:cubicBezTo>
                <a:cubicBezTo>
                  <a:pt x="8233" y="15747"/>
                  <a:pt x="8445" y="16199"/>
                  <a:pt x="8452" y="16746"/>
                </a:cubicBezTo>
                <a:cubicBezTo>
                  <a:pt x="8452" y="16972"/>
                  <a:pt x="8412" y="17187"/>
                  <a:pt x="8334" y="17390"/>
                </a:cubicBezTo>
                <a:cubicBezTo>
                  <a:pt x="8254" y="17591"/>
                  <a:pt x="8150" y="17777"/>
                  <a:pt x="8016" y="17944"/>
                </a:cubicBezTo>
                <a:cubicBezTo>
                  <a:pt x="7884" y="18107"/>
                  <a:pt x="7736" y="18240"/>
                  <a:pt x="7567" y="18342"/>
                </a:cubicBezTo>
                <a:cubicBezTo>
                  <a:pt x="7395" y="18440"/>
                  <a:pt x="7221" y="18488"/>
                  <a:pt x="7042" y="18488"/>
                </a:cubicBezTo>
                <a:cubicBezTo>
                  <a:pt x="6781" y="18488"/>
                  <a:pt x="6545" y="18409"/>
                  <a:pt x="6343" y="18246"/>
                </a:cubicBezTo>
                <a:lnTo>
                  <a:pt x="550" y="13627"/>
                </a:lnTo>
                <a:cubicBezTo>
                  <a:pt x="183" y="13328"/>
                  <a:pt x="0" y="12915"/>
                  <a:pt x="0" y="12379"/>
                </a:cubicBezTo>
                <a:cubicBezTo>
                  <a:pt x="0" y="11939"/>
                  <a:pt x="136" y="11529"/>
                  <a:pt x="416" y="11151"/>
                </a:cubicBezTo>
                <a:cubicBezTo>
                  <a:pt x="694" y="10773"/>
                  <a:pt x="1023" y="10581"/>
                  <a:pt x="1407" y="10581"/>
                </a:cubicBezTo>
                <a:cubicBezTo>
                  <a:pt x="1673" y="10581"/>
                  <a:pt x="1925" y="10682"/>
                  <a:pt x="2174" y="10880"/>
                </a:cubicBezTo>
                <a:cubicBezTo>
                  <a:pt x="2024" y="10756"/>
                  <a:pt x="1944" y="10586"/>
                  <a:pt x="1939" y="10380"/>
                </a:cubicBezTo>
                <a:cubicBezTo>
                  <a:pt x="1939" y="10310"/>
                  <a:pt x="1967" y="10202"/>
                  <a:pt x="2026" y="10058"/>
                </a:cubicBezTo>
                <a:lnTo>
                  <a:pt x="5792" y="3271"/>
                </a:lnTo>
                <a:cubicBezTo>
                  <a:pt x="5898" y="3094"/>
                  <a:pt x="6034" y="2998"/>
                  <a:pt x="6209" y="2989"/>
                </a:cubicBezTo>
                <a:cubicBezTo>
                  <a:pt x="6329" y="2989"/>
                  <a:pt x="6418" y="3029"/>
                  <a:pt x="6479" y="3111"/>
                </a:cubicBezTo>
                <a:cubicBezTo>
                  <a:pt x="6293" y="2947"/>
                  <a:pt x="6140" y="2755"/>
                  <a:pt x="6027" y="2529"/>
                </a:cubicBezTo>
                <a:cubicBezTo>
                  <a:pt x="5914" y="2303"/>
                  <a:pt x="5860" y="2052"/>
                  <a:pt x="5860" y="1770"/>
                </a:cubicBezTo>
                <a:cubicBezTo>
                  <a:pt x="5860" y="1329"/>
                  <a:pt x="6001" y="926"/>
                  <a:pt x="6289" y="556"/>
                </a:cubicBezTo>
                <a:cubicBezTo>
                  <a:pt x="6573" y="189"/>
                  <a:pt x="6898" y="0"/>
                  <a:pt x="7268" y="0"/>
                </a:cubicBezTo>
                <a:cubicBezTo>
                  <a:pt x="7515" y="0"/>
                  <a:pt x="7750" y="90"/>
                  <a:pt x="7964" y="259"/>
                </a:cubicBezTo>
                <a:lnTo>
                  <a:pt x="13757" y="4881"/>
                </a:lnTo>
                <a:cubicBezTo>
                  <a:pt x="13931" y="5025"/>
                  <a:pt x="14065" y="5205"/>
                  <a:pt x="14162" y="5426"/>
                </a:cubicBezTo>
                <a:cubicBezTo>
                  <a:pt x="14258" y="5646"/>
                  <a:pt x="14310" y="5889"/>
                  <a:pt x="14310" y="6151"/>
                </a:cubicBezTo>
                <a:cubicBezTo>
                  <a:pt x="14310" y="6374"/>
                  <a:pt x="14270" y="6594"/>
                  <a:pt x="14190" y="6806"/>
                </a:cubicBezTo>
                <a:cubicBezTo>
                  <a:pt x="14112" y="7021"/>
                  <a:pt x="14014" y="7204"/>
                  <a:pt x="13891" y="7368"/>
                </a:cubicBezTo>
                <a:cubicBezTo>
                  <a:pt x="13771" y="7529"/>
                  <a:pt x="13623" y="7662"/>
                  <a:pt x="13442" y="7763"/>
                </a:cubicBezTo>
                <a:cubicBezTo>
                  <a:pt x="13260" y="7871"/>
                  <a:pt x="13081" y="7921"/>
                  <a:pt x="12900" y="7921"/>
                </a:cubicBezTo>
                <a:cubicBezTo>
                  <a:pt x="12655" y="7921"/>
                  <a:pt x="12397" y="7820"/>
                  <a:pt x="12135" y="7611"/>
                </a:cubicBezTo>
                <a:cubicBezTo>
                  <a:pt x="12284" y="7738"/>
                  <a:pt x="12366" y="7902"/>
                  <a:pt x="12373" y="8111"/>
                </a:cubicBezTo>
                <a:cubicBezTo>
                  <a:pt x="12373" y="8238"/>
                  <a:pt x="12342" y="8348"/>
                  <a:pt x="12281" y="8449"/>
                </a:cubicBezTo>
                <a:lnTo>
                  <a:pt x="11100" y="10581"/>
                </a:lnTo>
                <a:lnTo>
                  <a:pt x="13656" y="12625"/>
                </a:lnTo>
                <a:cubicBezTo>
                  <a:pt x="13762" y="12588"/>
                  <a:pt x="13865" y="12563"/>
                  <a:pt x="13971" y="12546"/>
                </a:cubicBezTo>
                <a:cubicBezTo>
                  <a:pt x="14077" y="12526"/>
                  <a:pt x="14183" y="12517"/>
                  <a:pt x="14287" y="12517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342519">
              <a:defRPr/>
            </a:pPr>
            <a:endParaRPr lang="es-ES" sz="21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 Light"/>
              <a:cs typeface="Lato Light"/>
              <a:sym typeface="Gill Sans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9DB5B3-6D05-44C4-8CC4-B0B22F9EFA9C}"/>
              </a:ext>
            </a:extLst>
          </p:cNvPr>
          <p:cNvSpPr txBox="1"/>
          <p:nvPr/>
        </p:nvSpPr>
        <p:spPr>
          <a:xfrm>
            <a:off x="3907929" y="121214"/>
            <a:ext cx="389080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bg1"/>
                </a:solidFill>
                <a:cs typeface="Lato Light"/>
              </a:rPr>
              <a:t>Philippines </a:t>
            </a:r>
            <a:r>
              <a:rPr lang="mr-IN" sz="3500" b="1" dirty="0">
                <a:solidFill>
                  <a:schemeClr val="bg1"/>
                </a:solidFill>
                <a:cs typeface="Lato Light"/>
              </a:rPr>
              <a:t>–</a:t>
            </a:r>
            <a:r>
              <a:rPr lang="en-US" sz="3500" b="1" dirty="0">
                <a:solidFill>
                  <a:schemeClr val="bg1"/>
                </a:solidFill>
                <a:cs typeface="Lato Light"/>
              </a:rPr>
              <a:t> WHY ?</a:t>
            </a:r>
          </a:p>
        </p:txBody>
      </p:sp>
      <p:sp>
        <p:nvSpPr>
          <p:cNvPr id="56" name="Diamond 55">
            <a:extLst>
              <a:ext uri="{FF2B5EF4-FFF2-40B4-BE49-F238E27FC236}">
                <a16:creationId xmlns:a16="http://schemas.microsoft.com/office/drawing/2014/main" id="{F7BA98C7-D075-40BF-BDB6-42743D63635F}"/>
              </a:ext>
            </a:extLst>
          </p:cNvPr>
          <p:cNvSpPr>
            <a:spLocks noChangeAspect="1"/>
          </p:cNvSpPr>
          <p:nvPr/>
        </p:nvSpPr>
        <p:spPr>
          <a:xfrm>
            <a:off x="1739635" y="1661226"/>
            <a:ext cx="2207173" cy="2207748"/>
          </a:xfrm>
          <a:prstGeom prst="diamond">
            <a:avLst/>
          </a:prstGeom>
          <a:solidFill>
            <a:srgbClr val="445468">
              <a:alpha val="9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121899" tIns="60951" rIns="121899" bIns="60951" rtlCol="0" anchor="ctr"/>
          <a:lstStyle/>
          <a:p>
            <a:pPr algn="ctr" defTabSz="914194">
              <a:defRPr/>
            </a:pPr>
            <a:endParaRPr lang="en-US" kern="0">
              <a:solidFill>
                <a:prstClr val="white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44BB7E7D-426D-48D9-AD77-22468831B88F}"/>
              </a:ext>
            </a:extLst>
          </p:cNvPr>
          <p:cNvSpPr>
            <a:spLocks noChangeAspect="1"/>
          </p:cNvSpPr>
          <p:nvPr/>
        </p:nvSpPr>
        <p:spPr>
          <a:xfrm>
            <a:off x="3272758" y="1669793"/>
            <a:ext cx="2207173" cy="2207748"/>
          </a:xfrm>
          <a:prstGeom prst="diamond">
            <a:avLst/>
          </a:prstGeom>
          <a:solidFill>
            <a:srgbClr val="33D1AD">
              <a:alpha val="9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121899" tIns="60951" rIns="121899" bIns="60951" rtlCol="0" anchor="ctr"/>
          <a:lstStyle/>
          <a:p>
            <a:pPr algn="ctr" defTabSz="914194">
              <a:defRPr/>
            </a:pPr>
            <a:endParaRPr lang="en-US" kern="0">
              <a:solidFill>
                <a:prstClr val="white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EC273277-0AFE-4F48-9A1F-E5F8F98447F1}"/>
              </a:ext>
            </a:extLst>
          </p:cNvPr>
          <p:cNvSpPr>
            <a:spLocks noChangeAspect="1"/>
          </p:cNvSpPr>
          <p:nvPr/>
        </p:nvSpPr>
        <p:spPr>
          <a:xfrm>
            <a:off x="5045251" y="1627049"/>
            <a:ext cx="2207173" cy="2207748"/>
          </a:xfrm>
          <a:prstGeom prst="diamond">
            <a:avLst/>
          </a:prstGeom>
          <a:solidFill>
            <a:srgbClr val="F19A14">
              <a:alpha val="9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121899" tIns="60951" rIns="121899" bIns="60951" rtlCol="0" anchor="ctr"/>
          <a:lstStyle/>
          <a:p>
            <a:pPr algn="ctr" defTabSz="914194">
              <a:defRPr/>
            </a:pPr>
            <a:endParaRPr lang="en-US" kern="0">
              <a:solidFill>
                <a:prstClr val="white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59" name="Diamond 58">
            <a:extLst>
              <a:ext uri="{FF2B5EF4-FFF2-40B4-BE49-F238E27FC236}">
                <a16:creationId xmlns:a16="http://schemas.microsoft.com/office/drawing/2014/main" id="{10FB676E-9194-4342-B5F2-2D2ECB776D26}"/>
              </a:ext>
            </a:extLst>
          </p:cNvPr>
          <p:cNvSpPr>
            <a:spLocks noChangeAspect="1"/>
          </p:cNvSpPr>
          <p:nvPr/>
        </p:nvSpPr>
        <p:spPr>
          <a:xfrm>
            <a:off x="6728267" y="1650834"/>
            <a:ext cx="2207173" cy="2207748"/>
          </a:xfrm>
          <a:prstGeom prst="diamond">
            <a:avLst/>
          </a:prstGeom>
          <a:solidFill>
            <a:srgbClr val="91CE55">
              <a:alpha val="9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121899" tIns="60951" rIns="121899" bIns="60951" rtlCol="0" anchor="ctr"/>
          <a:lstStyle/>
          <a:p>
            <a:pPr algn="ctr" defTabSz="914194">
              <a:defRPr/>
            </a:pPr>
            <a:endParaRPr lang="en-US" kern="0">
              <a:solidFill>
                <a:prstClr val="white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60" name="Diamond 59">
            <a:extLst>
              <a:ext uri="{FF2B5EF4-FFF2-40B4-BE49-F238E27FC236}">
                <a16:creationId xmlns:a16="http://schemas.microsoft.com/office/drawing/2014/main" id="{0A2AF3EA-FE9F-44E2-A9B4-F18E1D2A9E9F}"/>
              </a:ext>
            </a:extLst>
          </p:cNvPr>
          <p:cNvSpPr>
            <a:spLocks noChangeAspect="1"/>
          </p:cNvSpPr>
          <p:nvPr/>
        </p:nvSpPr>
        <p:spPr>
          <a:xfrm>
            <a:off x="8393035" y="1668899"/>
            <a:ext cx="2207173" cy="2207748"/>
          </a:xfrm>
          <a:prstGeom prst="diamond">
            <a:avLst/>
          </a:prstGeom>
          <a:solidFill>
            <a:srgbClr val="CAC9D0">
              <a:lumMod val="90000"/>
              <a:alpha val="9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121899" tIns="60951" rIns="121899" bIns="60951" rtlCol="0" anchor="ctr"/>
          <a:lstStyle/>
          <a:p>
            <a:pPr algn="ctr" defTabSz="914194">
              <a:defRPr/>
            </a:pPr>
            <a:endParaRPr lang="en-US" kern="0" dirty="0">
              <a:solidFill>
                <a:prstClr val="white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3630FA-2241-450A-8D9D-45C26236D9BD}"/>
              </a:ext>
            </a:extLst>
          </p:cNvPr>
          <p:cNvSpPr txBox="1"/>
          <p:nvPr/>
        </p:nvSpPr>
        <p:spPr>
          <a:xfrm>
            <a:off x="249646" y="4145968"/>
            <a:ext cx="1602588" cy="646313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pPr algn="ctr" defTabSz="914194"/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Cultural Ties with US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0E784A-FD25-467C-9975-22197C1165CC}"/>
              </a:ext>
            </a:extLst>
          </p:cNvPr>
          <p:cNvSpPr txBox="1"/>
          <p:nvPr/>
        </p:nvSpPr>
        <p:spPr>
          <a:xfrm>
            <a:off x="2041930" y="4133718"/>
            <a:ext cx="1602588" cy="1138755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+700,000 grads in 2016 </a:t>
            </a:r>
            <a:r>
              <a:rPr lang="mr-IN" dirty="0">
                <a:solidFill>
                  <a:prstClr val="white"/>
                </a:solidFill>
                <a:cs typeface="Mangal" panose="02040503050203030202" pitchFamily="18" charset="0"/>
              </a:rPr>
              <a:t>–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sz="1600" b="1" dirty="0">
                <a:solidFill>
                  <a:prstClr val="white"/>
                </a:solidFill>
              </a:rPr>
              <a:t>30% is employable</a:t>
            </a: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7D0DF7-C5C5-4C47-88D9-75588B1E2B36}"/>
              </a:ext>
            </a:extLst>
          </p:cNvPr>
          <p:cNvSpPr txBox="1"/>
          <p:nvPr/>
        </p:nvSpPr>
        <p:spPr>
          <a:xfrm>
            <a:off x="5347546" y="4226002"/>
            <a:ext cx="1602588" cy="120031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pPr algn="ctr" defTabSz="914194"/>
            <a:r>
              <a:rPr lang="en-US" dirty="0">
                <a:solidFill>
                  <a:schemeClr val="bg1"/>
                </a:solidFill>
                <a:latin typeface="Lato Light"/>
                <a:cs typeface="Lato Light"/>
              </a:rPr>
              <a:t>English as second National Language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A16238A-4AFF-4DC7-BC2F-82F755DEB04C}"/>
              </a:ext>
            </a:extLst>
          </p:cNvPr>
          <p:cNvSpPr txBox="1"/>
          <p:nvPr/>
        </p:nvSpPr>
        <p:spPr>
          <a:xfrm>
            <a:off x="6931486" y="4258936"/>
            <a:ext cx="1602588" cy="120031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prstClr val="white"/>
                </a:solidFill>
              </a:rPr>
              <a:t>Contact Centers </a:t>
            </a:r>
            <a:r>
              <a:rPr lang="en-US" dirty="0">
                <a:solidFill>
                  <a:prstClr val="white"/>
                </a:solidFill>
              </a:rPr>
              <a:t>covers 12.6% of Global Markets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05A2D7C-2168-40B6-A26D-FCCC32D2B291}"/>
              </a:ext>
            </a:extLst>
          </p:cNvPr>
          <p:cNvSpPr txBox="1"/>
          <p:nvPr/>
        </p:nvSpPr>
        <p:spPr>
          <a:xfrm>
            <a:off x="8674927" y="4256150"/>
            <a:ext cx="1602588" cy="1200310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prstClr val="white"/>
                </a:solidFill>
              </a:rPr>
              <a:t>Good Telco Infrastructure </a:t>
            </a:r>
            <a:r>
              <a:rPr lang="mr-IN" dirty="0">
                <a:solidFill>
                  <a:prstClr val="white"/>
                </a:solidFill>
                <a:cs typeface="Mangal" panose="02040503050203030202" pitchFamily="18" charset="0"/>
              </a:rPr>
              <a:t>–</a:t>
            </a:r>
            <a:r>
              <a:rPr lang="en-US" dirty="0">
                <a:solidFill>
                  <a:prstClr val="white"/>
                </a:solidFill>
              </a:rPr>
              <a:t> was US military based</a:t>
            </a:r>
          </a:p>
        </p:txBody>
      </p:sp>
      <p:sp>
        <p:nvSpPr>
          <p:cNvPr id="66" name="Freeform 73">
            <a:extLst>
              <a:ext uri="{FF2B5EF4-FFF2-40B4-BE49-F238E27FC236}">
                <a16:creationId xmlns:a16="http://schemas.microsoft.com/office/drawing/2014/main" id="{CB123E60-2050-4ECD-A2B6-A0BD1DD90652}"/>
              </a:ext>
            </a:extLst>
          </p:cNvPr>
          <p:cNvSpPr>
            <a:spLocks noEditPoints="1"/>
          </p:cNvSpPr>
          <p:nvPr/>
        </p:nvSpPr>
        <p:spPr bwMode="auto">
          <a:xfrm>
            <a:off x="2443499" y="2556836"/>
            <a:ext cx="680863" cy="618432"/>
          </a:xfrm>
          <a:custGeom>
            <a:avLst/>
            <a:gdLst/>
            <a:ahLst/>
            <a:cxnLst>
              <a:cxn ang="0">
                <a:pos x="123" y="100"/>
              </a:cxn>
              <a:cxn ang="0">
                <a:pos x="115" y="107"/>
              </a:cxn>
              <a:cxn ang="0">
                <a:pos x="107" y="100"/>
              </a:cxn>
              <a:cxn ang="0">
                <a:pos x="115" y="84"/>
              </a:cxn>
              <a:cxn ang="0">
                <a:pos x="123" y="100"/>
              </a:cxn>
              <a:cxn ang="0">
                <a:pos x="111" y="42"/>
              </a:cxn>
              <a:cxn ang="0">
                <a:pos x="111" y="77"/>
              </a:cxn>
              <a:cxn ang="0">
                <a:pos x="115" y="80"/>
              </a:cxn>
              <a:cxn ang="0">
                <a:pos x="119" y="77"/>
              </a:cxn>
              <a:cxn ang="0">
                <a:pos x="119" y="42"/>
              </a:cxn>
              <a:cxn ang="0">
                <a:pos x="115" y="38"/>
              </a:cxn>
              <a:cxn ang="0">
                <a:pos x="111" y="42"/>
              </a:cxn>
              <a:cxn ang="0">
                <a:pos x="114" y="34"/>
              </a:cxn>
              <a:cxn ang="0">
                <a:pos x="104" y="36"/>
              </a:cxn>
              <a:cxn ang="0">
                <a:pos x="104" y="69"/>
              </a:cxn>
              <a:cxn ang="0">
                <a:pos x="61" y="88"/>
              </a:cxn>
              <a:cxn ang="0">
                <a:pos x="19" y="69"/>
              </a:cxn>
              <a:cxn ang="0">
                <a:pos x="19" y="36"/>
              </a:cxn>
              <a:cxn ang="0">
                <a:pos x="9" y="34"/>
              </a:cxn>
              <a:cxn ang="0">
                <a:pos x="0" y="23"/>
              </a:cxn>
              <a:cxn ang="0">
                <a:pos x="9" y="12"/>
              </a:cxn>
              <a:cxn ang="0">
                <a:pos x="59" y="0"/>
              </a:cxn>
              <a:cxn ang="0">
                <a:pos x="61" y="0"/>
              </a:cxn>
              <a:cxn ang="0">
                <a:pos x="64" y="0"/>
              </a:cxn>
              <a:cxn ang="0">
                <a:pos x="114" y="12"/>
              </a:cxn>
              <a:cxn ang="0">
                <a:pos x="123" y="23"/>
              </a:cxn>
              <a:cxn ang="0">
                <a:pos x="114" y="34"/>
              </a:cxn>
              <a:cxn ang="0">
                <a:pos x="96" y="38"/>
              </a:cxn>
              <a:cxn ang="0">
                <a:pos x="64" y="46"/>
              </a:cxn>
              <a:cxn ang="0">
                <a:pos x="61" y="46"/>
              </a:cxn>
              <a:cxn ang="0">
                <a:pos x="59" y="46"/>
              </a:cxn>
              <a:cxn ang="0">
                <a:pos x="27" y="38"/>
              </a:cxn>
              <a:cxn ang="0">
                <a:pos x="27" y="69"/>
              </a:cxn>
              <a:cxn ang="0">
                <a:pos x="61" y="80"/>
              </a:cxn>
              <a:cxn ang="0">
                <a:pos x="96" y="69"/>
              </a:cxn>
              <a:cxn ang="0">
                <a:pos x="96" y="38"/>
              </a:cxn>
              <a:cxn ang="0">
                <a:pos x="112" y="27"/>
              </a:cxn>
              <a:cxn ang="0">
                <a:pos x="115" y="23"/>
              </a:cxn>
              <a:cxn ang="0">
                <a:pos x="112" y="19"/>
              </a:cxn>
              <a:cxn ang="0">
                <a:pos x="62" y="8"/>
              </a:cxn>
              <a:cxn ang="0">
                <a:pos x="61" y="7"/>
              </a:cxn>
              <a:cxn ang="0">
                <a:pos x="61" y="8"/>
              </a:cxn>
              <a:cxn ang="0">
                <a:pos x="11" y="19"/>
              </a:cxn>
              <a:cxn ang="0">
                <a:pos x="8" y="23"/>
              </a:cxn>
              <a:cxn ang="0">
                <a:pos x="11" y="27"/>
              </a:cxn>
              <a:cxn ang="0">
                <a:pos x="61" y="38"/>
              </a:cxn>
              <a:cxn ang="0">
                <a:pos x="61" y="38"/>
              </a:cxn>
              <a:cxn ang="0">
                <a:pos x="62" y="38"/>
              </a:cxn>
              <a:cxn ang="0">
                <a:pos x="112" y="27"/>
              </a:cxn>
              <a:cxn ang="0">
                <a:pos x="112" y="27"/>
              </a:cxn>
              <a:cxn ang="0">
                <a:pos x="112" y="27"/>
              </a:cxn>
            </a:cxnLst>
            <a:rect l="0" t="0" r="r" b="b"/>
            <a:pathLst>
              <a:path w="123" h="107">
                <a:moveTo>
                  <a:pt x="123" y="100"/>
                </a:moveTo>
                <a:cubicBezTo>
                  <a:pt x="123" y="104"/>
                  <a:pt x="119" y="107"/>
                  <a:pt x="115" y="107"/>
                </a:cubicBezTo>
                <a:cubicBezTo>
                  <a:pt x="111" y="107"/>
                  <a:pt x="107" y="104"/>
                  <a:pt x="107" y="100"/>
                </a:cubicBezTo>
                <a:cubicBezTo>
                  <a:pt x="107" y="95"/>
                  <a:pt x="111" y="84"/>
                  <a:pt x="115" y="84"/>
                </a:cubicBezTo>
                <a:cubicBezTo>
                  <a:pt x="119" y="84"/>
                  <a:pt x="123" y="95"/>
                  <a:pt x="123" y="100"/>
                </a:cubicBezTo>
                <a:close/>
                <a:moveTo>
                  <a:pt x="111" y="42"/>
                </a:moveTo>
                <a:cubicBezTo>
                  <a:pt x="111" y="77"/>
                  <a:pt x="111" y="77"/>
                  <a:pt x="111" y="77"/>
                </a:cubicBezTo>
                <a:cubicBezTo>
                  <a:pt x="111" y="79"/>
                  <a:pt x="113" y="80"/>
                  <a:pt x="115" y="80"/>
                </a:cubicBezTo>
                <a:cubicBezTo>
                  <a:pt x="117" y="80"/>
                  <a:pt x="119" y="79"/>
                  <a:pt x="119" y="77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0"/>
                  <a:pt x="117" y="38"/>
                  <a:pt x="115" y="38"/>
                </a:cubicBezTo>
                <a:cubicBezTo>
                  <a:pt x="113" y="38"/>
                  <a:pt x="111" y="40"/>
                  <a:pt x="111" y="42"/>
                </a:cubicBezTo>
                <a:close/>
                <a:moveTo>
                  <a:pt x="114" y="34"/>
                </a:moveTo>
                <a:cubicBezTo>
                  <a:pt x="104" y="36"/>
                  <a:pt x="104" y="36"/>
                  <a:pt x="104" y="36"/>
                </a:cubicBezTo>
                <a:cubicBezTo>
                  <a:pt x="104" y="69"/>
                  <a:pt x="104" y="69"/>
                  <a:pt x="104" y="69"/>
                </a:cubicBezTo>
                <a:cubicBezTo>
                  <a:pt x="104" y="79"/>
                  <a:pt x="92" y="88"/>
                  <a:pt x="61" y="88"/>
                </a:cubicBezTo>
                <a:cubicBezTo>
                  <a:pt x="31" y="88"/>
                  <a:pt x="19" y="79"/>
                  <a:pt x="19" y="69"/>
                </a:cubicBezTo>
                <a:cubicBezTo>
                  <a:pt x="19" y="36"/>
                  <a:pt x="19" y="36"/>
                  <a:pt x="19" y="36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3"/>
                  <a:pt x="0" y="28"/>
                  <a:pt x="0" y="23"/>
                </a:cubicBezTo>
                <a:cubicBezTo>
                  <a:pt x="0" y="17"/>
                  <a:pt x="4" y="13"/>
                  <a:pt x="9" y="12"/>
                </a:cubicBezTo>
                <a:cubicBezTo>
                  <a:pt x="59" y="0"/>
                  <a:pt x="59" y="0"/>
                  <a:pt x="59" y="0"/>
                </a:cubicBezTo>
                <a:cubicBezTo>
                  <a:pt x="60" y="0"/>
                  <a:pt x="61" y="0"/>
                  <a:pt x="61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9" y="13"/>
                  <a:pt x="123" y="17"/>
                  <a:pt x="123" y="23"/>
                </a:cubicBezTo>
                <a:cubicBezTo>
                  <a:pt x="123" y="28"/>
                  <a:pt x="119" y="33"/>
                  <a:pt x="114" y="34"/>
                </a:cubicBezTo>
                <a:close/>
                <a:moveTo>
                  <a:pt x="96" y="38"/>
                </a:moveTo>
                <a:cubicBezTo>
                  <a:pt x="64" y="46"/>
                  <a:pt x="64" y="46"/>
                  <a:pt x="64" y="46"/>
                </a:cubicBezTo>
                <a:cubicBezTo>
                  <a:pt x="63" y="46"/>
                  <a:pt x="62" y="46"/>
                  <a:pt x="61" y="46"/>
                </a:cubicBezTo>
                <a:cubicBezTo>
                  <a:pt x="61" y="46"/>
                  <a:pt x="60" y="46"/>
                  <a:pt x="59" y="46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3"/>
                  <a:pt x="38" y="80"/>
                  <a:pt x="61" y="80"/>
                </a:cubicBezTo>
                <a:cubicBezTo>
                  <a:pt x="84" y="80"/>
                  <a:pt x="96" y="73"/>
                  <a:pt x="96" y="69"/>
                </a:cubicBezTo>
                <a:lnTo>
                  <a:pt x="96" y="38"/>
                </a:lnTo>
                <a:close/>
                <a:moveTo>
                  <a:pt x="112" y="27"/>
                </a:moveTo>
                <a:cubicBezTo>
                  <a:pt x="114" y="26"/>
                  <a:pt x="115" y="25"/>
                  <a:pt x="115" y="23"/>
                </a:cubicBezTo>
                <a:cubicBezTo>
                  <a:pt x="115" y="21"/>
                  <a:pt x="114" y="19"/>
                  <a:pt x="112" y="19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1" y="8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1"/>
                  <a:pt x="8" y="23"/>
                </a:cubicBezTo>
                <a:cubicBezTo>
                  <a:pt x="8" y="25"/>
                  <a:pt x="9" y="26"/>
                  <a:pt x="11" y="27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8"/>
                  <a:pt x="62" y="38"/>
                  <a:pt x="62" y="38"/>
                </a:cubicBezTo>
                <a:lnTo>
                  <a:pt x="112" y="27"/>
                </a:lnTo>
                <a:close/>
                <a:moveTo>
                  <a:pt x="112" y="27"/>
                </a:moveTo>
                <a:cubicBezTo>
                  <a:pt x="112" y="27"/>
                  <a:pt x="112" y="27"/>
                  <a:pt x="112" y="27"/>
                </a:cubicBezTo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defTabSz="914194"/>
            <a:endParaRPr lang="en-US">
              <a:solidFill>
                <a:srgbClr val="737572"/>
              </a:solidFill>
              <a:latin typeface="Lato Light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E7E86C2-E1E0-415D-BF4A-86EF5EC0E4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5077" y="2334047"/>
            <a:ext cx="952911" cy="95291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194493D-DBD3-4CC2-9C77-27FFA724DD08}"/>
              </a:ext>
            </a:extLst>
          </p:cNvPr>
          <p:cNvSpPr txBox="1"/>
          <p:nvPr/>
        </p:nvSpPr>
        <p:spPr>
          <a:xfrm>
            <a:off x="3788770" y="4221382"/>
            <a:ext cx="1602588" cy="923312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4 out of 5 BPO in Philippine is </a:t>
            </a:r>
            <a:r>
              <a:rPr lang="en-US" b="1" dirty="0">
                <a:solidFill>
                  <a:prstClr val="white"/>
                </a:solidFill>
              </a:rPr>
              <a:t>Contact Center</a:t>
            </a:r>
          </a:p>
        </p:txBody>
      </p:sp>
      <p:sp>
        <p:nvSpPr>
          <p:cNvPr id="69" name="Diamond 68">
            <a:extLst>
              <a:ext uri="{FF2B5EF4-FFF2-40B4-BE49-F238E27FC236}">
                <a16:creationId xmlns:a16="http://schemas.microsoft.com/office/drawing/2014/main" id="{DFFBB77C-53D2-4F0F-A970-63FBFABACD22}"/>
              </a:ext>
            </a:extLst>
          </p:cNvPr>
          <p:cNvSpPr>
            <a:spLocks noChangeAspect="1"/>
          </p:cNvSpPr>
          <p:nvPr/>
        </p:nvSpPr>
        <p:spPr>
          <a:xfrm>
            <a:off x="9984828" y="1592325"/>
            <a:ext cx="2207173" cy="2207748"/>
          </a:xfrm>
          <a:prstGeom prst="diamond">
            <a:avLst/>
          </a:prstGeom>
          <a:solidFill>
            <a:schemeClr val="accent1">
              <a:lumMod val="50000"/>
              <a:alpha val="9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121899" tIns="60951" rIns="121899" bIns="60951" rtlCol="0" anchor="ctr"/>
          <a:lstStyle/>
          <a:p>
            <a:pPr algn="ctr" defTabSz="914194">
              <a:defRPr/>
            </a:pPr>
            <a:endParaRPr lang="en-US" kern="0">
              <a:solidFill>
                <a:prstClr val="white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9B3F89-A2B0-4AC0-AF07-965C939CA88D}"/>
              </a:ext>
            </a:extLst>
          </p:cNvPr>
          <p:cNvSpPr txBox="1"/>
          <p:nvPr/>
        </p:nvSpPr>
        <p:spPr>
          <a:xfrm>
            <a:off x="10312126" y="4145972"/>
            <a:ext cx="1690183" cy="1477309"/>
          </a:xfrm>
          <a:prstGeom prst="rect">
            <a:avLst/>
          </a:prstGeom>
          <a:noFill/>
        </p:spPr>
        <p:txBody>
          <a:bodyPr wrap="square" lIns="91423" tIns="45711" rIns="91423" bIns="45711" rtlCol="0">
            <a:spAutoFit/>
          </a:bodyPr>
          <a:lstStyle/>
          <a:p>
            <a:pPr lvl="0" algn="ctr">
              <a:defRPr/>
            </a:pPr>
            <a:r>
              <a:rPr lang="en-US" b="1" dirty="0">
                <a:solidFill>
                  <a:prstClr val="white"/>
                </a:solidFill>
              </a:rPr>
              <a:t>$200-$500 monthly salary</a:t>
            </a:r>
            <a:br>
              <a:rPr lang="en-US" b="1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for tech./</a:t>
            </a:r>
            <a:r>
              <a:rPr lang="en-US" dirty="0" err="1">
                <a:solidFill>
                  <a:prstClr val="white"/>
                </a:solidFill>
              </a:rPr>
              <a:t>cust</a:t>
            </a:r>
            <a:r>
              <a:rPr lang="en-US" dirty="0">
                <a:solidFill>
                  <a:prstClr val="white"/>
                </a:solidFill>
              </a:rPr>
              <a:t>. support representatives</a:t>
            </a:r>
          </a:p>
        </p:txBody>
      </p:sp>
      <p:sp>
        <p:nvSpPr>
          <p:cNvPr id="71" name="Freeform 142">
            <a:extLst>
              <a:ext uri="{FF2B5EF4-FFF2-40B4-BE49-F238E27FC236}">
                <a16:creationId xmlns:a16="http://schemas.microsoft.com/office/drawing/2014/main" id="{44B10FF9-1685-4D90-94F0-1054DF5DBB07}"/>
              </a:ext>
            </a:extLst>
          </p:cNvPr>
          <p:cNvSpPr>
            <a:spLocks noEditPoints="1"/>
          </p:cNvSpPr>
          <p:nvPr/>
        </p:nvSpPr>
        <p:spPr bwMode="auto">
          <a:xfrm>
            <a:off x="4095207" y="2305626"/>
            <a:ext cx="782971" cy="781141"/>
          </a:xfrm>
          <a:custGeom>
            <a:avLst/>
            <a:gdLst>
              <a:gd name="T0" fmla="*/ 1921 w 3440"/>
              <a:gd name="T1" fmla="*/ 3131 h 3427"/>
              <a:gd name="T2" fmla="*/ 1744 w 3440"/>
              <a:gd name="T3" fmla="*/ 3235 h 3427"/>
              <a:gd name="T4" fmla="*/ 1561 w 3440"/>
              <a:gd name="T5" fmla="*/ 3225 h 3427"/>
              <a:gd name="T6" fmla="*/ 1664 w 3440"/>
              <a:gd name="T7" fmla="*/ 3278 h 3427"/>
              <a:gd name="T8" fmla="*/ 1898 w 3440"/>
              <a:gd name="T9" fmla="*/ 3306 h 3427"/>
              <a:gd name="T10" fmla="*/ 2120 w 3440"/>
              <a:gd name="T11" fmla="*/ 3161 h 3427"/>
              <a:gd name="T12" fmla="*/ 310 w 3440"/>
              <a:gd name="T13" fmla="*/ 1242 h 3427"/>
              <a:gd name="T14" fmla="*/ 268 w 3440"/>
              <a:gd name="T15" fmla="*/ 1280 h 3427"/>
              <a:gd name="T16" fmla="*/ 136 w 3440"/>
              <a:gd name="T17" fmla="*/ 1477 h 3427"/>
              <a:gd name="T18" fmla="*/ 159 w 3440"/>
              <a:gd name="T19" fmla="*/ 1706 h 3427"/>
              <a:gd name="T20" fmla="*/ 237 w 3440"/>
              <a:gd name="T21" fmla="*/ 1850 h 3427"/>
              <a:gd name="T22" fmla="*/ 213 w 3440"/>
              <a:gd name="T23" fmla="*/ 1662 h 3427"/>
              <a:gd name="T24" fmla="*/ 267 w 3440"/>
              <a:gd name="T25" fmla="*/ 1509 h 3427"/>
              <a:gd name="T26" fmla="*/ 418 w 3440"/>
              <a:gd name="T27" fmla="*/ 1425 h 3427"/>
              <a:gd name="T28" fmla="*/ 496 w 3440"/>
              <a:gd name="T29" fmla="*/ 1101 h 3427"/>
              <a:gd name="T30" fmla="*/ 768 w 3440"/>
              <a:gd name="T31" fmla="*/ 1404 h 3427"/>
              <a:gd name="T32" fmla="*/ 794 w 3440"/>
              <a:gd name="T33" fmla="*/ 1647 h 3427"/>
              <a:gd name="T34" fmla="*/ 644 w 3440"/>
              <a:gd name="T35" fmla="*/ 1825 h 3427"/>
              <a:gd name="T36" fmla="*/ 681 w 3440"/>
              <a:gd name="T37" fmla="*/ 2064 h 3427"/>
              <a:gd name="T38" fmla="*/ 955 w 3440"/>
              <a:gd name="T39" fmla="*/ 2396 h 3427"/>
              <a:gd name="T40" fmla="*/ 1289 w 3440"/>
              <a:gd name="T41" fmla="*/ 2698 h 3427"/>
              <a:gd name="T42" fmla="*/ 1559 w 3440"/>
              <a:gd name="T43" fmla="*/ 2804 h 3427"/>
              <a:gd name="T44" fmla="*/ 1735 w 3440"/>
              <a:gd name="T45" fmla="*/ 2654 h 3427"/>
              <a:gd name="T46" fmla="*/ 1952 w 3440"/>
              <a:gd name="T47" fmla="*/ 2627 h 3427"/>
              <a:gd name="T48" fmla="*/ 2281 w 3440"/>
              <a:gd name="T49" fmla="*/ 2867 h 3427"/>
              <a:gd name="T50" fmla="*/ 2319 w 3440"/>
              <a:gd name="T51" fmla="*/ 3123 h 3427"/>
              <a:gd name="T52" fmla="*/ 2149 w 3440"/>
              <a:gd name="T53" fmla="*/ 3323 h 3427"/>
              <a:gd name="T54" fmla="*/ 1853 w 3440"/>
              <a:gd name="T55" fmla="*/ 3424 h 3427"/>
              <a:gd name="T56" fmla="*/ 1291 w 3440"/>
              <a:gd name="T57" fmla="*/ 3222 h 3427"/>
              <a:gd name="T58" fmla="*/ 605 w 3440"/>
              <a:gd name="T59" fmla="*/ 2666 h 3427"/>
              <a:gd name="T60" fmla="*/ 130 w 3440"/>
              <a:gd name="T61" fmla="*/ 1991 h 3427"/>
              <a:gd name="T62" fmla="*/ 1 w 3440"/>
              <a:gd name="T63" fmla="*/ 1475 h 3427"/>
              <a:gd name="T64" fmla="*/ 144 w 3440"/>
              <a:gd name="T65" fmla="*/ 1230 h 3427"/>
              <a:gd name="T66" fmla="*/ 354 w 3440"/>
              <a:gd name="T67" fmla="*/ 1084 h 3427"/>
              <a:gd name="T68" fmla="*/ 2736 w 3440"/>
              <a:gd name="T69" fmla="*/ 754 h 3427"/>
              <a:gd name="T70" fmla="*/ 2796 w 3440"/>
              <a:gd name="T71" fmla="*/ 980 h 3427"/>
              <a:gd name="T72" fmla="*/ 3021 w 3440"/>
              <a:gd name="T73" fmla="*/ 922 h 3427"/>
              <a:gd name="T74" fmla="*/ 2963 w 3440"/>
              <a:gd name="T75" fmla="*/ 695 h 3427"/>
              <a:gd name="T76" fmla="*/ 2257 w 3440"/>
              <a:gd name="T77" fmla="*/ 731 h 3427"/>
              <a:gd name="T78" fmla="*/ 2278 w 3440"/>
              <a:gd name="T79" fmla="*/ 964 h 3427"/>
              <a:gd name="T80" fmla="*/ 2510 w 3440"/>
              <a:gd name="T81" fmla="*/ 945 h 3427"/>
              <a:gd name="T82" fmla="*/ 2490 w 3440"/>
              <a:gd name="T83" fmla="*/ 712 h 3427"/>
              <a:gd name="T84" fmla="*/ 1782 w 3440"/>
              <a:gd name="T85" fmla="*/ 712 h 3427"/>
              <a:gd name="T86" fmla="*/ 1762 w 3440"/>
              <a:gd name="T87" fmla="*/ 945 h 3427"/>
              <a:gd name="T88" fmla="*/ 1995 w 3440"/>
              <a:gd name="T89" fmla="*/ 964 h 3427"/>
              <a:gd name="T90" fmla="*/ 2015 w 3440"/>
              <a:gd name="T91" fmla="*/ 731 h 3427"/>
              <a:gd name="T92" fmla="*/ 2626 w 3440"/>
              <a:gd name="T93" fmla="*/ 22 h 3427"/>
              <a:gd name="T94" fmla="*/ 3208 w 3440"/>
              <a:gd name="T95" fmla="*/ 314 h 3427"/>
              <a:gd name="T96" fmla="*/ 3440 w 3440"/>
              <a:gd name="T97" fmla="*/ 838 h 3427"/>
              <a:gd name="T98" fmla="*/ 3208 w 3440"/>
              <a:gd name="T99" fmla="*/ 1361 h 3427"/>
              <a:gd name="T100" fmla="*/ 2626 w 3440"/>
              <a:gd name="T101" fmla="*/ 1653 h 3427"/>
              <a:gd name="T102" fmla="*/ 2065 w 3440"/>
              <a:gd name="T103" fmla="*/ 1778 h 3427"/>
              <a:gd name="T104" fmla="*/ 1577 w 3440"/>
              <a:gd name="T105" fmla="*/ 1882 h 3427"/>
              <a:gd name="T106" fmla="*/ 1642 w 3440"/>
              <a:gd name="T107" fmla="*/ 1433 h 3427"/>
              <a:gd name="T108" fmla="*/ 1338 w 3440"/>
              <a:gd name="T109" fmla="*/ 962 h 3427"/>
              <a:gd name="T110" fmla="*/ 1472 w 3440"/>
              <a:gd name="T111" fmla="*/ 415 h 3427"/>
              <a:gd name="T112" fmla="*/ 1990 w 3440"/>
              <a:gd name="T113" fmla="*/ 60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40" h="3427">
                <a:moveTo>
                  <a:pt x="1973" y="3010"/>
                </a:moveTo>
                <a:lnTo>
                  <a:pt x="1972" y="3013"/>
                </a:lnTo>
                <a:lnTo>
                  <a:pt x="1969" y="3021"/>
                </a:lnTo>
                <a:lnTo>
                  <a:pt x="1965" y="3034"/>
                </a:lnTo>
                <a:lnTo>
                  <a:pt x="1959" y="3051"/>
                </a:lnTo>
                <a:lnTo>
                  <a:pt x="1952" y="3068"/>
                </a:lnTo>
                <a:lnTo>
                  <a:pt x="1944" y="3088"/>
                </a:lnTo>
                <a:lnTo>
                  <a:pt x="1934" y="3110"/>
                </a:lnTo>
                <a:lnTo>
                  <a:pt x="1921" y="3131"/>
                </a:lnTo>
                <a:lnTo>
                  <a:pt x="1906" y="3153"/>
                </a:lnTo>
                <a:lnTo>
                  <a:pt x="1887" y="3173"/>
                </a:lnTo>
                <a:lnTo>
                  <a:pt x="1864" y="3192"/>
                </a:lnTo>
                <a:lnTo>
                  <a:pt x="1838" y="3206"/>
                </a:lnTo>
                <a:lnTo>
                  <a:pt x="1816" y="3217"/>
                </a:lnTo>
                <a:lnTo>
                  <a:pt x="1792" y="3224"/>
                </a:lnTo>
                <a:lnTo>
                  <a:pt x="1776" y="3228"/>
                </a:lnTo>
                <a:lnTo>
                  <a:pt x="1760" y="3231"/>
                </a:lnTo>
                <a:lnTo>
                  <a:pt x="1744" y="3235"/>
                </a:lnTo>
                <a:lnTo>
                  <a:pt x="1719" y="3237"/>
                </a:lnTo>
                <a:lnTo>
                  <a:pt x="1695" y="3238"/>
                </a:lnTo>
                <a:lnTo>
                  <a:pt x="1673" y="3238"/>
                </a:lnTo>
                <a:lnTo>
                  <a:pt x="1651" y="3237"/>
                </a:lnTo>
                <a:lnTo>
                  <a:pt x="1625" y="3235"/>
                </a:lnTo>
                <a:lnTo>
                  <a:pt x="1602" y="3231"/>
                </a:lnTo>
                <a:lnTo>
                  <a:pt x="1583" y="3228"/>
                </a:lnTo>
                <a:lnTo>
                  <a:pt x="1570" y="3226"/>
                </a:lnTo>
                <a:lnTo>
                  <a:pt x="1561" y="3225"/>
                </a:lnTo>
                <a:lnTo>
                  <a:pt x="1557" y="3224"/>
                </a:lnTo>
                <a:lnTo>
                  <a:pt x="1559" y="3225"/>
                </a:lnTo>
                <a:lnTo>
                  <a:pt x="1564" y="3228"/>
                </a:lnTo>
                <a:lnTo>
                  <a:pt x="1571" y="3231"/>
                </a:lnTo>
                <a:lnTo>
                  <a:pt x="1580" y="3237"/>
                </a:lnTo>
                <a:lnTo>
                  <a:pt x="1597" y="3246"/>
                </a:lnTo>
                <a:lnTo>
                  <a:pt x="1618" y="3258"/>
                </a:lnTo>
                <a:lnTo>
                  <a:pt x="1643" y="3269"/>
                </a:lnTo>
                <a:lnTo>
                  <a:pt x="1664" y="3278"/>
                </a:lnTo>
                <a:lnTo>
                  <a:pt x="1688" y="3287"/>
                </a:lnTo>
                <a:lnTo>
                  <a:pt x="1713" y="3294"/>
                </a:lnTo>
                <a:lnTo>
                  <a:pt x="1740" y="3301"/>
                </a:lnTo>
                <a:lnTo>
                  <a:pt x="1759" y="3306"/>
                </a:lnTo>
                <a:lnTo>
                  <a:pt x="1778" y="3309"/>
                </a:lnTo>
                <a:lnTo>
                  <a:pt x="1799" y="3311"/>
                </a:lnTo>
                <a:lnTo>
                  <a:pt x="1832" y="3313"/>
                </a:lnTo>
                <a:lnTo>
                  <a:pt x="1865" y="3310"/>
                </a:lnTo>
                <a:lnTo>
                  <a:pt x="1898" y="3306"/>
                </a:lnTo>
                <a:lnTo>
                  <a:pt x="1932" y="3296"/>
                </a:lnTo>
                <a:lnTo>
                  <a:pt x="1963" y="3285"/>
                </a:lnTo>
                <a:lnTo>
                  <a:pt x="1994" y="3269"/>
                </a:lnTo>
                <a:lnTo>
                  <a:pt x="2021" y="3252"/>
                </a:lnTo>
                <a:lnTo>
                  <a:pt x="2046" y="3234"/>
                </a:lnTo>
                <a:lnTo>
                  <a:pt x="2069" y="3215"/>
                </a:lnTo>
                <a:lnTo>
                  <a:pt x="2089" y="3196"/>
                </a:lnTo>
                <a:lnTo>
                  <a:pt x="2106" y="3178"/>
                </a:lnTo>
                <a:lnTo>
                  <a:pt x="2120" y="3161"/>
                </a:lnTo>
                <a:lnTo>
                  <a:pt x="2133" y="3148"/>
                </a:lnTo>
                <a:lnTo>
                  <a:pt x="2142" y="3135"/>
                </a:lnTo>
                <a:lnTo>
                  <a:pt x="2149" y="3127"/>
                </a:lnTo>
                <a:lnTo>
                  <a:pt x="2155" y="3120"/>
                </a:lnTo>
                <a:lnTo>
                  <a:pt x="2158" y="3117"/>
                </a:lnTo>
                <a:lnTo>
                  <a:pt x="2159" y="3114"/>
                </a:lnTo>
                <a:lnTo>
                  <a:pt x="1973" y="3010"/>
                </a:lnTo>
                <a:close/>
                <a:moveTo>
                  <a:pt x="311" y="1242"/>
                </a:moveTo>
                <a:lnTo>
                  <a:pt x="310" y="1242"/>
                </a:lnTo>
                <a:lnTo>
                  <a:pt x="309" y="1244"/>
                </a:lnTo>
                <a:lnTo>
                  <a:pt x="306" y="1246"/>
                </a:lnTo>
                <a:lnTo>
                  <a:pt x="304" y="1248"/>
                </a:lnTo>
                <a:lnTo>
                  <a:pt x="302" y="1250"/>
                </a:lnTo>
                <a:lnTo>
                  <a:pt x="300" y="1252"/>
                </a:lnTo>
                <a:lnTo>
                  <a:pt x="297" y="1255"/>
                </a:lnTo>
                <a:lnTo>
                  <a:pt x="293" y="1258"/>
                </a:lnTo>
                <a:lnTo>
                  <a:pt x="281" y="1267"/>
                </a:lnTo>
                <a:lnTo>
                  <a:pt x="268" y="1280"/>
                </a:lnTo>
                <a:lnTo>
                  <a:pt x="252" y="1295"/>
                </a:lnTo>
                <a:lnTo>
                  <a:pt x="235" y="1311"/>
                </a:lnTo>
                <a:lnTo>
                  <a:pt x="215" y="1332"/>
                </a:lnTo>
                <a:lnTo>
                  <a:pt x="196" y="1355"/>
                </a:lnTo>
                <a:lnTo>
                  <a:pt x="177" y="1381"/>
                </a:lnTo>
                <a:lnTo>
                  <a:pt x="161" y="1412"/>
                </a:lnTo>
                <a:lnTo>
                  <a:pt x="151" y="1432"/>
                </a:lnTo>
                <a:lnTo>
                  <a:pt x="143" y="1454"/>
                </a:lnTo>
                <a:lnTo>
                  <a:pt x="136" y="1477"/>
                </a:lnTo>
                <a:lnTo>
                  <a:pt x="131" y="1500"/>
                </a:lnTo>
                <a:lnTo>
                  <a:pt x="128" y="1523"/>
                </a:lnTo>
                <a:lnTo>
                  <a:pt x="127" y="1546"/>
                </a:lnTo>
                <a:lnTo>
                  <a:pt x="127" y="1569"/>
                </a:lnTo>
                <a:lnTo>
                  <a:pt x="129" y="1591"/>
                </a:lnTo>
                <a:lnTo>
                  <a:pt x="132" y="1612"/>
                </a:lnTo>
                <a:lnTo>
                  <a:pt x="139" y="1642"/>
                </a:lnTo>
                <a:lnTo>
                  <a:pt x="146" y="1672"/>
                </a:lnTo>
                <a:lnTo>
                  <a:pt x="159" y="1706"/>
                </a:lnTo>
                <a:lnTo>
                  <a:pt x="173" y="1739"/>
                </a:lnTo>
                <a:lnTo>
                  <a:pt x="187" y="1767"/>
                </a:lnTo>
                <a:lnTo>
                  <a:pt x="200" y="1791"/>
                </a:lnTo>
                <a:lnTo>
                  <a:pt x="213" y="1812"/>
                </a:lnTo>
                <a:lnTo>
                  <a:pt x="222" y="1827"/>
                </a:lnTo>
                <a:lnTo>
                  <a:pt x="228" y="1837"/>
                </a:lnTo>
                <a:lnTo>
                  <a:pt x="232" y="1844"/>
                </a:lnTo>
                <a:lnTo>
                  <a:pt x="236" y="1848"/>
                </a:lnTo>
                <a:lnTo>
                  <a:pt x="237" y="1850"/>
                </a:lnTo>
                <a:lnTo>
                  <a:pt x="236" y="1847"/>
                </a:lnTo>
                <a:lnTo>
                  <a:pt x="234" y="1838"/>
                </a:lnTo>
                <a:lnTo>
                  <a:pt x="230" y="1824"/>
                </a:lnTo>
                <a:lnTo>
                  <a:pt x="227" y="1805"/>
                </a:lnTo>
                <a:lnTo>
                  <a:pt x="222" y="1782"/>
                </a:lnTo>
                <a:lnTo>
                  <a:pt x="219" y="1756"/>
                </a:lnTo>
                <a:lnTo>
                  <a:pt x="215" y="1727"/>
                </a:lnTo>
                <a:lnTo>
                  <a:pt x="214" y="1695"/>
                </a:lnTo>
                <a:lnTo>
                  <a:pt x="213" y="1662"/>
                </a:lnTo>
                <a:lnTo>
                  <a:pt x="216" y="1636"/>
                </a:lnTo>
                <a:lnTo>
                  <a:pt x="219" y="1611"/>
                </a:lnTo>
                <a:lnTo>
                  <a:pt x="223" y="1595"/>
                </a:lnTo>
                <a:lnTo>
                  <a:pt x="227" y="1580"/>
                </a:lnTo>
                <a:lnTo>
                  <a:pt x="232" y="1564"/>
                </a:lnTo>
                <a:lnTo>
                  <a:pt x="239" y="1551"/>
                </a:lnTo>
                <a:lnTo>
                  <a:pt x="246" y="1537"/>
                </a:lnTo>
                <a:lnTo>
                  <a:pt x="253" y="1524"/>
                </a:lnTo>
                <a:lnTo>
                  <a:pt x="267" y="1509"/>
                </a:lnTo>
                <a:lnTo>
                  <a:pt x="280" y="1494"/>
                </a:lnTo>
                <a:lnTo>
                  <a:pt x="295" y="1483"/>
                </a:lnTo>
                <a:lnTo>
                  <a:pt x="311" y="1472"/>
                </a:lnTo>
                <a:lnTo>
                  <a:pt x="326" y="1463"/>
                </a:lnTo>
                <a:lnTo>
                  <a:pt x="342" y="1455"/>
                </a:lnTo>
                <a:lnTo>
                  <a:pt x="372" y="1443"/>
                </a:lnTo>
                <a:lnTo>
                  <a:pt x="398" y="1433"/>
                </a:lnTo>
                <a:lnTo>
                  <a:pt x="410" y="1428"/>
                </a:lnTo>
                <a:lnTo>
                  <a:pt x="418" y="1425"/>
                </a:lnTo>
                <a:lnTo>
                  <a:pt x="421" y="1424"/>
                </a:lnTo>
                <a:lnTo>
                  <a:pt x="423" y="1423"/>
                </a:lnTo>
                <a:lnTo>
                  <a:pt x="425" y="1422"/>
                </a:lnTo>
                <a:lnTo>
                  <a:pt x="425" y="1422"/>
                </a:lnTo>
                <a:lnTo>
                  <a:pt x="311" y="1242"/>
                </a:lnTo>
                <a:close/>
                <a:moveTo>
                  <a:pt x="409" y="1078"/>
                </a:moveTo>
                <a:lnTo>
                  <a:pt x="437" y="1081"/>
                </a:lnTo>
                <a:lnTo>
                  <a:pt x="466" y="1089"/>
                </a:lnTo>
                <a:lnTo>
                  <a:pt x="496" y="1101"/>
                </a:lnTo>
                <a:lnTo>
                  <a:pt x="526" y="1118"/>
                </a:lnTo>
                <a:lnTo>
                  <a:pt x="559" y="1141"/>
                </a:lnTo>
                <a:lnTo>
                  <a:pt x="591" y="1168"/>
                </a:lnTo>
                <a:lnTo>
                  <a:pt x="624" y="1203"/>
                </a:lnTo>
                <a:lnTo>
                  <a:pt x="659" y="1243"/>
                </a:lnTo>
                <a:lnTo>
                  <a:pt x="693" y="1287"/>
                </a:lnTo>
                <a:lnTo>
                  <a:pt x="723" y="1329"/>
                </a:lnTo>
                <a:lnTo>
                  <a:pt x="747" y="1368"/>
                </a:lnTo>
                <a:lnTo>
                  <a:pt x="768" y="1404"/>
                </a:lnTo>
                <a:lnTo>
                  <a:pt x="785" y="1438"/>
                </a:lnTo>
                <a:lnTo>
                  <a:pt x="797" y="1470"/>
                </a:lnTo>
                <a:lnTo>
                  <a:pt x="807" y="1499"/>
                </a:lnTo>
                <a:lnTo>
                  <a:pt x="812" y="1528"/>
                </a:lnTo>
                <a:lnTo>
                  <a:pt x="814" y="1555"/>
                </a:lnTo>
                <a:lnTo>
                  <a:pt x="813" y="1579"/>
                </a:lnTo>
                <a:lnTo>
                  <a:pt x="810" y="1603"/>
                </a:lnTo>
                <a:lnTo>
                  <a:pt x="804" y="1626"/>
                </a:lnTo>
                <a:lnTo>
                  <a:pt x="794" y="1647"/>
                </a:lnTo>
                <a:lnTo>
                  <a:pt x="784" y="1668"/>
                </a:lnTo>
                <a:lnTo>
                  <a:pt x="771" y="1687"/>
                </a:lnTo>
                <a:lnTo>
                  <a:pt x="757" y="1707"/>
                </a:lnTo>
                <a:lnTo>
                  <a:pt x="740" y="1727"/>
                </a:lnTo>
                <a:lnTo>
                  <a:pt x="722" y="1746"/>
                </a:lnTo>
                <a:lnTo>
                  <a:pt x="705" y="1765"/>
                </a:lnTo>
                <a:lnTo>
                  <a:pt x="685" y="1785"/>
                </a:lnTo>
                <a:lnTo>
                  <a:pt x="665" y="1804"/>
                </a:lnTo>
                <a:lnTo>
                  <a:pt x="644" y="1825"/>
                </a:lnTo>
                <a:lnTo>
                  <a:pt x="630" y="1843"/>
                </a:lnTo>
                <a:lnTo>
                  <a:pt x="621" y="1864"/>
                </a:lnTo>
                <a:lnTo>
                  <a:pt x="617" y="1887"/>
                </a:lnTo>
                <a:lnTo>
                  <a:pt x="618" y="1912"/>
                </a:lnTo>
                <a:lnTo>
                  <a:pt x="622" y="1939"/>
                </a:lnTo>
                <a:lnTo>
                  <a:pt x="632" y="1968"/>
                </a:lnTo>
                <a:lnTo>
                  <a:pt x="644" y="1999"/>
                </a:lnTo>
                <a:lnTo>
                  <a:pt x="661" y="2031"/>
                </a:lnTo>
                <a:lnTo>
                  <a:pt x="681" y="2064"/>
                </a:lnTo>
                <a:lnTo>
                  <a:pt x="703" y="2099"/>
                </a:lnTo>
                <a:lnTo>
                  <a:pt x="728" y="2134"/>
                </a:lnTo>
                <a:lnTo>
                  <a:pt x="756" y="2171"/>
                </a:lnTo>
                <a:lnTo>
                  <a:pt x="785" y="2208"/>
                </a:lnTo>
                <a:lnTo>
                  <a:pt x="816" y="2245"/>
                </a:lnTo>
                <a:lnTo>
                  <a:pt x="850" y="2283"/>
                </a:lnTo>
                <a:lnTo>
                  <a:pt x="884" y="2320"/>
                </a:lnTo>
                <a:lnTo>
                  <a:pt x="919" y="2358"/>
                </a:lnTo>
                <a:lnTo>
                  <a:pt x="955" y="2396"/>
                </a:lnTo>
                <a:lnTo>
                  <a:pt x="991" y="2433"/>
                </a:lnTo>
                <a:lnTo>
                  <a:pt x="1029" y="2470"/>
                </a:lnTo>
                <a:lnTo>
                  <a:pt x="1065" y="2505"/>
                </a:lnTo>
                <a:lnTo>
                  <a:pt x="1103" y="2541"/>
                </a:lnTo>
                <a:lnTo>
                  <a:pt x="1141" y="2575"/>
                </a:lnTo>
                <a:lnTo>
                  <a:pt x="1179" y="2609"/>
                </a:lnTo>
                <a:lnTo>
                  <a:pt x="1215" y="2640"/>
                </a:lnTo>
                <a:lnTo>
                  <a:pt x="1253" y="2669"/>
                </a:lnTo>
                <a:lnTo>
                  <a:pt x="1289" y="2698"/>
                </a:lnTo>
                <a:lnTo>
                  <a:pt x="1325" y="2723"/>
                </a:lnTo>
                <a:lnTo>
                  <a:pt x="1359" y="2745"/>
                </a:lnTo>
                <a:lnTo>
                  <a:pt x="1393" y="2764"/>
                </a:lnTo>
                <a:lnTo>
                  <a:pt x="1425" y="2780"/>
                </a:lnTo>
                <a:lnTo>
                  <a:pt x="1455" y="2794"/>
                </a:lnTo>
                <a:lnTo>
                  <a:pt x="1484" y="2802"/>
                </a:lnTo>
                <a:lnTo>
                  <a:pt x="1512" y="2807"/>
                </a:lnTo>
                <a:lnTo>
                  <a:pt x="1537" y="2808"/>
                </a:lnTo>
                <a:lnTo>
                  <a:pt x="1559" y="2804"/>
                </a:lnTo>
                <a:lnTo>
                  <a:pt x="1580" y="2795"/>
                </a:lnTo>
                <a:lnTo>
                  <a:pt x="1598" y="2781"/>
                </a:lnTo>
                <a:lnTo>
                  <a:pt x="1618" y="2760"/>
                </a:lnTo>
                <a:lnTo>
                  <a:pt x="1639" y="2740"/>
                </a:lnTo>
                <a:lnTo>
                  <a:pt x="1657" y="2721"/>
                </a:lnTo>
                <a:lnTo>
                  <a:pt x="1677" y="2702"/>
                </a:lnTo>
                <a:lnTo>
                  <a:pt x="1696" y="2685"/>
                </a:lnTo>
                <a:lnTo>
                  <a:pt x="1716" y="2668"/>
                </a:lnTo>
                <a:lnTo>
                  <a:pt x="1735" y="2654"/>
                </a:lnTo>
                <a:lnTo>
                  <a:pt x="1755" y="2641"/>
                </a:lnTo>
                <a:lnTo>
                  <a:pt x="1775" y="2630"/>
                </a:lnTo>
                <a:lnTo>
                  <a:pt x="1797" y="2621"/>
                </a:lnTo>
                <a:lnTo>
                  <a:pt x="1820" y="2615"/>
                </a:lnTo>
                <a:lnTo>
                  <a:pt x="1843" y="2611"/>
                </a:lnTo>
                <a:lnTo>
                  <a:pt x="1868" y="2611"/>
                </a:lnTo>
                <a:lnTo>
                  <a:pt x="1894" y="2613"/>
                </a:lnTo>
                <a:lnTo>
                  <a:pt x="1922" y="2618"/>
                </a:lnTo>
                <a:lnTo>
                  <a:pt x="1952" y="2627"/>
                </a:lnTo>
                <a:lnTo>
                  <a:pt x="1984" y="2640"/>
                </a:lnTo>
                <a:lnTo>
                  <a:pt x="2018" y="2656"/>
                </a:lnTo>
                <a:lnTo>
                  <a:pt x="2055" y="2677"/>
                </a:lnTo>
                <a:lnTo>
                  <a:pt x="2093" y="2702"/>
                </a:lnTo>
                <a:lnTo>
                  <a:pt x="2134" y="2731"/>
                </a:lnTo>
                <a:lnTo>
                  <a:pt x="2179" y="2765"/>
                </a:lnTo>
                <a:lnTo>
                  <a:pt x="2219" y="2800"/>
                </a:lnTo>
                <a:lnTo>
                  <a:pt x="2253" y="2834"/>
                </a:lnTo>
                <a:lnTo>
                  <a:pt x="2281" y="2867"/>
                </a:lnTo>
                <a:lnTo>
                  <a:pt x="2304" y="2899"/>
                </a:lnTo>
                <a:lnTo>
                  <a:pt x="2320" y="2930"/>
                </a:lnTo>
                <a:lnTo>
                  <a:pt x="2332" y="2960"/>
                </a:lnTo>
                <a:lnTo>
                  <a:pt x="2339" y="2989"/>
                </a:lnTo>
                <a:lnTo>
                  <a:pt x="2342" y="3017"/>
                </a:lnTo>
                <a:lnTo>
                  <a:pt x="2341" y="3044"/>
                </a:lnTo>
                <a:lnTo>
                  <a:pt x="2337" y="3072"/>
                </a:lnTo>
                <a:lnTo>
                  <a:pt x="2330" y="3098"/>
                </a:lnTo>
                <a:lnTo>
                  <a:pt x="2319" y="3123"/>
                </a:lnTo>
                <a:lnTo>
                  <a:pt x="2306" y="3148"/>
                </a:lnTo>
                <a:lnTo>
                  <a:pt x="2290" y="3172"/>
                </a:lnTo>
                <a:lnTo>
                  <a:pt x="2274" y="3195"/>
                </a:lnTo>
                <a:lnTo>
                  <a:pt x="2254" y="3218"/>
                </a:lnTo>
                <a:lnTo>
                  <a:pt x="2234" y="3240"/>
                </a:lnTo>
                <a:lnTo>
                  <a:pt x="2213" y="3262"/>
                </a:lnTo>
                <a:lnTo>
                  <a:pt x="2192" y="3283"/>
                </a:lnTo>
                <a:lnTo>
                  <a:pt x="2170" y="3304"/>
                </a:lnTo>
                <a:lnTo>
                  <a:pt x="2149" y="3323"/>
                </a:lnTo>
                <a:lnTo>
                  <a:pt x="2129" y="3343"/>
                </a:lnTo>
                <a:lnTo>
                  <a:pt x="2109" y="3363"/>
                </a:lnTo>
                <a:lnTo>
                  <a:pt x="2086" y="3383"/>
                </a:lnTo>
                <a:lnTo>
                  <a:pt x="2057" y="3399"/>
                </a:lnTo>
                <a:lnTo>
                  <a:pt x="2024" y="3411"/>
                </a:lnTo>
                <a:lnTo>
                  <a:pt x="1988" y="3419"/>
                </a:lnTo>
                <a:lnTo>
                  <a:pt x="1947" y="3425"/>
                </a:lnTo>
                <a:lnTo>
                  <a:pt x="1902" y="3427"/>
                </a:lnTo>
                <a:lnTo>
                  <a:pt x="1853" y="3424"/>
                </a:lnTo>
                <a:lnTo>
                  <a:pt x="1802" y="3417"/>
                </a:lnTo>
                <a:lnTo>
                  <a:pt x="1747" y="3408"/>
                </a:lnTo>
                <a:lnTo>
                  <a:pt x="1690" y="3393"/>
                </a:lnTo>
                <a:lnTo>
                  <a:pt x="1629" y="3376"/>
                </a:lnTo>
                <a:lnTo>
                  <a:pt x="1566" y="3353"/>
                </a:lnTo>
                <a:lnTo>
                  <a:pt x="1500" y="3326"/>
                </a:lnTo>
                <a:lnTo>
                  <a:pt x="1432" y="3296"/>
                </a:lnTo>
                <a:lnTo>
                  <a:pt x="1362" y="3261"/>
                </a:lnTo>
                <a:lnTo>
                  <a:pt x="1291" y="3222"/>
                </a:lnTo>
                <a:lnTo>
                  <a:pt x="1218" y="3178"/>
                </a:lnTo>
                <a:lnTo>
                  <a:pt x="1144" y="3130"/>
                </a:lnTo>
                <a:lnTo>
                  <a:pt x="1068" y="3078"/>
                </a:lnTo>
                <a:lnTo>
                  <a:pt x="991" y="3020"/>
                </a:lnTo>
                <a:lnTo>
                  <a:pt x="914" y="2959"/>
                </a:lnTo>
                <a:lnTo>
                  <a:pt x="836" y="2892"/>
                </a:lnTo>
                <a:lnTo>
                  <a:pt x="759" y="2821"/>
                </a:lnTo>
                <a:lnTo>
                  <a:pt x="680" y="2745"/>
                </a:lnTo>
                <a:lnTo>
                  <a:pt x="605" y="2666"/>
                </a:lnTo>
                <a:lnTo>
                  <a:pt x="534" y="2588"/>
                </a:lnTo>
                <a:lnTo>
                  <a:pt x="467" y="2511"/>
                </a:lnTo>
                <a:lnTo>
                  <a:pt x="406" y="2433"/>
                </a:lnTo>
                <a:lnTo>
                  <a:pt x="348" y="2356"/>
                </a:lnTo>
                <a:lnTo>
                  <a:pt x="296" y="2281"/>
                </a:lnTo>
                <a:lnTo>
                  <a:pt x="248" y="2206"/>
                </a:lnTo>
                <a:lnTo>
                  <a:pt x="204" y="2132"/>
                </a:lnTo>
                <a:lnTo>
                  <a:pt x="165" y="2061"/>
                </a:lnTo>
                <a:lnTo>
                  <a:pt x="130" y="1991"/>
                </a:lnTo>
                <a:lnTo>
                  <a:pt x="100" y="1923"/>
                </a:lnTo>
                <a:lnTo>
                  <a:pt x="73" y="1858"/>
                </a:lnTo>
                <a:lnTo>
                  <a:pt x="51" y="1794"/>
                </a:lnTo>
                <a:lnTo>
                  <a:pt x="33" y="1733"/>
                </a:lnTo>
                <a:lnTo>
                  <a:pt x="19" y="1675"/>
                </a:lnTo>
                <a:lnTo>
                  <a:pt x="8" y="1620"/>
                </a:lnTo>
                <a:lnTo>
                  <a:pt x="2" y="1568"/>
                </a:lnTo>
                <a:lnTo>
                  <a:pt x="0" y="1520"/>
                </a:lnTo>
                <a:lnTo>
                  <a:pt x="1" y="1475"/>
                </a:lnTo>
                <a:lnTo>
                  <a:pt x="6" y="1435"/>
                </a:lnTo>
                <a:lnTo>
                  <a:pt x="16" y="1398"/>
                </a:lnTo>
                <a:lnTo>
                  <a:pt x="28" y="1365"/>
                </a:lnTo>
                <a:lnTo>
                  <a:pt x="44" y="1336"/>
                </a:lnTo>
                <a:lnTo>
                  <a:pt x="64" y="1312"/>
                </a:lnTo>
                <a:lnTo>
                  <a:pt x="82" y="1292"/>
                </a:lnTo>
                <a:lnTo>
                  <a:pt x="102" y="1273"/>
                </a:lnTo>
                <a:lnTo>
                  <a:pt x="123" y="1251"/>
                </a:lnTo>
                <a:lnTo>
                  <a:pt x="144" y="1230"/>
                </a:lnTo>
                <a:lnTo>
                  <a:pt x="165" y="1208"/>
                </a:lnTo>
                <a:lnTo>
                  <a:pt x="187" y="1187"/>
                </a:lnTo>
                <a:lnTo>
                  <a:pt x="208" y="1167"/>
                </a:lnTo>
                <a:lnTo>
                  <a:pt x="231" y="1148"/>
                </a:lnTo>
                <a:lnTo>
                  <a:pt x="254" y="1132"/>
                </a:lnTo>
                <a:lnTo>
                  <a:pt x="278" y="1116"/>
                </a:lnTo>
                <a:lnTo>
                  <a:pt x="303" y="1102"/>
                </a:lnTo>
                <a:lnTo>
                  <a:pt x="328" y="1092"/>
                </a:lnTo>
                <a:lnTo>
                  <a:pt x="354" y="1084"/>
                </a:lnTo>
                <a:lnTo>
                  <a:pt x="380" y="1079"/>
                </a:lnTo>
                <a:lnTo>
                  <a:pt x="409" y="1078"/>
                </a:lnTo>
                <a:close/>
                <a:moveTo>
                  <a:pt x="2879" y="672"/>
                </a:moveTo>
                <a:lnTo>
                  <a:pt x="2849" y="675"/>
                </a:lnTo>
                <a:lnTo>
                  <a:pt x="2821" y="682"/>
                </a:lnTo>
                <a:lnTo>
                  <a:pt x="2796" y="695"/>
                </a:lnTo>
                <a:lnTo>
                  <a:pt x="2773" y="712"/>
                </a:lnTo>
                <a:lnTo>
                  <a:pt x="2753" y="731"/>
                </a:lnTo>
                <a:lnTo>
                  <a:pt x="2736" y="754"/>
                </a:lnTo>
                <a:lnTo>
                  <a:pt x="2724" y="780"/>
                </a:lnTo>
                <a:lnTo>
                  <a:pt x="2717" y="808"/>
                </a:lnTo>
                <a:lnTo>
                  <a:pt x="2713" y="838"/>
                </a:lnTo>
                <a:lnTo>
                  <a:pt x="2717" y="867"/>
                </a:lnTo>
                <a:lnTo>
                  <a:pt x="2724" y="895"/>
                </a:lnTo>
                <a:lnTo>
                  <a:pt x="2736" y="922"/>
                </a:lnTo>
                <a:lnTo>
                  <a:pt x="2753" y="945"/>
                </a:lnTo>
                <a:lnTo>
                  <a:pt x="2773" y="964"/>
                </a:lnTo>
                <a:lnTo>
                  <a:pt x="2796" y="980"/>
                </a:lnTo>
                <a:lnTo>
                  <a:pt x="2821" y="993"/>
                </a:lnTo>
                <a:lnTo>
                  <a:pt x="2849" y="1000"/>
                </a:lnTo>
                <a:lnTo>
                  <a:pt x="2879" y="1003"/>
                </a:lnTo>
                <a:lnTo>
                  <a:pt x="2908" y="1000"/>
                </a:lnTo>
                <a:lnTo>
                  <a:pt x="2937" y="993"/>
                </a:lnTo>
                <a:lnTo>
                  <a:pt x="2963" y="980"/>
                </a:lnTo>
                <a:lnTo>
                  <a:pt x="2986" y="964"/>
                </a:lnTo>
                <a:lnTo>
                  <a:pt x="3005" y="945"/>
                </a:lnTo>
                <a:lnTo>
                  <a:pt x="3021" y="922"/>
                </a:lnTo>
                <a:lnTo>
                  <a:pt x="3033" y="895"/>
                </a:lnTo>
                <a:lnTo>
                  <a:pt x="3041" y="867"/>
                </a:lnTo>
                <a:lnTo>
                  <a:pt x="3044" y="838"/>
                </a:lnTo>
                <a:lnTo>
                  <a:pt x="3041" y="808"/>
                </a:lnTo>
                <a:lnTo>
                  <a:pt x="3033" y="780"/>
                </a:lnTo>
                <a:lnTo>
                  <a:pt x="3021" y="754"/>
                </a:lnTo>
                <a:lnTo>
                  <a:pt x="3005" y="731"/>
                </a:lnTo>
                <a:lnTo>
                  <a:pt x="2986" y="712"/>
                </a:lnTo>
                <a:lnTo>
                  <a:pt x="2963" y="695"/>
                </a:lnTo>
                <a:lnTo>
                  <a:pt x="2937" y="682"/>
                </a:lnTo>
                <a:lnTo>
                  <a:pt x="2908" y="675"/>
                </a:lnTo>
                <a:lnTo>
                  <a:pt x="2879" y="672"/>
                </a:lnTo>
                <a:close/>
                <a:moveTo>
                  <a:pt x="2384" y="672"/>
                </a:moveTo>
                <a:lnTo>
                  <a:pt x="2354" y="675"/>
                </a:lnTo>
                <a:lnTo>
                  <a:pt x="2326" y="682"/>
                </a:lnTo>
                <a:lnTo>
                  <a:pt x="2301" y="695"/>
                </a:lnTo>
                <a:lnTo>
                  <a:pt x="2278" y="712"/>
                </a:lnTo>
                <a:lnTo>
                  <a:pt x="2257" y="731"/>
                </a:lnTo>
                <a:lnTo>
                  <a:pt x="2241" y="754"/>
                </a:lnTo>
                <a:lnTo>
                  <a:pt x="2229" y="780"/>
                </a:lnTo>
                <a:lnTo>
                  <a:pt x="2221" y="808"/>
                </a:lnTo>
                <a:lnTo>
                  <a:pt x="2218" y="838"/>
                </a:lnTo>
                <a:lnTo>
                  <a:pt x="2221" y="867"/>
                </a:lnTo>
                <a:lnTo>
                  <a:pt x="2229" y="895"/>
                </a:lnTo>
                <a:lnTo>
                  <a:pt x="2241" y="922"/>
                </a:lnTo>
                <a:lnTo>
                  <a:pt x="2257" y="945"/>
                </a:lnTo>
                <a:lnTo>
                  <a:pt x="2278" y="964"/>
                </a:lnTo>
                <a:lnTo>
                  <a:pt x="2301" y="980"/>
                </a:lnTo>
                <a:lnTo>
                  <a:pt x="2326" y="993"/>
                </a:lnTo>
                <a:lnTo>
                  <a:pt x="2354" y="1000"/>
                </a:lnTo>
                <a:lnTo>
                  <a:pt x="2384" y="1003"/>
                </a:lnTo>
                <a:lnTo>
                  <a:pt x="2413" y="1000"/>
                </a:lnTo>
                <a:lnTo>
                  <a:pt x="2441" y="993"/>
                </a:lnTo>
                <a:lnTo>
                  <a:pt x="2466" y="980"/>
                </a:lnTo>
                <a:lnTo>
                  <a:pt x="2490" y="964"/>
                </a:lnTo>
                <a:lnTo>
                  <a:pt x="2510" y="945"/>
                </a:lnTo>
                <a:lnTo>
                  <a:pt x="2526" y="922"/>
                </a:lnTo>
                <a:lnTo>
                  <a:pt x="2538" y="895"/>
                </a:lnTo>
                <a:lnTo>
                  <a:pt x="2546" y="867"/>
                </a:lnTo>
                <a:lnTo>
                  <a:pt x="2549" y="838"/>
                </a:lnTo>
                <a:lnTo>
                  <a:pt x="2546" y="808"/>
                </a:lnTo>
                <a:lnTo>
                  <a:pt x="2538" y="780"/>
                </a:lnTo>
                <a:lnTo>
                  <a:pt x="2526" y="754"/>
                </a:lnTo>
                <a:lnTo>
                  <a:pt x="2510" y="731"/>
                </a:lnTo>
                <a:lnTo>
                  <a:pt x="2490" y="712"/>
                </a:lnTo>
                <a:lnTo>
                  <a:pt x="2466" y="695"/>
                </a:lnTo>
                <a:lnTo>
                  <a:pt x="2441" y="682"/>
                </a:lnTo>
                <a:lnTo>
                  <a:pt x="2413" y="675"/>
                </a:lnTo>
                <a:lnTo>
                  <a:pt x="2384" y="672"/>
                </a:lnTo>
                <a:close/>
                <a:moveTo>
                  <a:pt x="1889" y="672"/>
                </a:moveTo>
                <a:lnTo>
                  <a:pt x="1859" y="675"/>
                </a:lnTo>
                <a:lnTo>
                  <a:pt x="1830" y="682"/>
                </a:lnTo>
                <a:lnTo>
                  <a:pt x="1805" y="695"/>
                </a:lnTo>
                <a:lnTo>
                  <a:pt x="1782" y="712"/>
                </a:lnTo>
                <a:lnTo>
                  <a:pt x="1762" y="731"/>
                </a:lnTo>
                <a:lnTo>
                  <a:pt x="1746" y="754"/>
                </a:lnTo>
                <a:lnTo>
                  <a:pt x="1734" y="780"/>
                </a:lnTo>
                <a:lnTo>
                  <a:pt x="1726" y="808"/>
                </a:lnTo>
                <a:lnTo>
                  <a:pt x="1723" y="838"/>
                </a:lnTo>
                <a:lnTo>
                  <a:pt x="1726" y="867"/>
                </a:lnTo>
                <a:lnTo>
                  <a:pt x="1734" y="895"/>
                </a:lnTo>
                <a:lnTo>
                  <a:pt x="1746" y="922"/>
                </a:lnTo>
                <a:lnTo>
                  <a:pt x="1762" y="945"/>
                </a:lnTo>
                <a:lnTo>
                  <a:pt x="1782" y="964"/>
                </a:lnTo>
                <a:lnTo>
                  <a:pt x="1805" y="980"/>
                </a:lnTo>
                <a:lnTo>
                  <a:pt x="1830" y="993"/>
                </a:lnTo>
                <a:lnTo>
                  <a:pt x="1859" y="1000"/>
                </a:lnTo>
                <a:lnTo>
                  <a:pt x="1889" y="1003"/>
                </a:lnTo>
                <a:lnTo>
                  <a:pt x="1918" y="1000"/>
                </a:lnTo>
                <a:lnTo>
                  <a:pt x="1946" y="993"/>
                </a:lnTo>
                <a:lnTo>
                  <a:pt x="1971" y="980"/>
                </a:lnTo>
                <a:lnTo>
                  <a:pt x="1995" y="964"/>
                </a:lnTo>
                <a:lnTo>
                  <a:pt x="2015" y="945"/>
                </a:lnTo>
                <a:lnTo>
                  <a:pt x="2031" y="922"/>
                </a:lnTo>
                <a:lnTo>
                  <a:pt x="2043" y="895"/>
                </a:lnTo>
                <a:lnTo>
                  <a:pt x="2050" y="867"/>
                </a:lnTo>
                <a:lnTo>
                  <a:pt x="2054" y="838"/>
                </a:lnTo>
                <a:lnTo>
                  <a:pt x="2050" y="808"/>
                </a:lnTo>
                <a:lnTo>
                  <a:pt x="2043" y="780"/>
                </a:lnTo>
                <a:lnTo>
                  <a:pt x="2031" y="754"/>
                </a:lnTo>
                <a:lnTo>
                  <a:pt x="2015" y="731"/>
                </a:lnTo>
                <a:lnTo>
                  <a:pt x="1995" y="712"/>
                </a:lnTo>
                <a:lnTo>
                  <a:pt x="1971" y="695"/>
                </a:lnTo>
                <a:lnTo>
                  <a:pt x="1946" y="682"/>
                </a:lnTo>
                <a:lnTo>
                  <a:pt x="1918" y="675"/>
                </a:lnTo>
                <a:lnTo>
                  <a:pt x="1889" y="672"/>
                </a:lnTo>
                <a:close/>
                <a:moveTo>
                  <a:pt x="2384" y="0"/>
                </a:moveTo>
                <a:lnTo>
                  <a:pt x="2466" y="2"/>
                </a:lnTo>
                <a:lnTo>
                  <a:pt x="2547" y="10"/>
                </a:lnTo>
                <a:lnTo>
                  <a:pt x="2626" y="22"/>
                </a:lnTo>
                <a:lnTo>
                  <a:pt x="2702" y="39"/>
                </a:lnTo>
                <a:lnTo>
                  <a:pt x="2777" y="60"/>
                </a:lnTo>
                <a:lnTo>
                  <a:pt x="2848" y="85"/>
                </a:lnTo>
                <a:lnTo>
                  <a:pt x="2917" y="114"/>
                </a:lnTo>
                <a:lnTo>
                  <a:pt x="2982" y="147"/>
                </a:lnTo>
                <a:lnTo>
                  <a:pt x="3044" y="184"/>
                </a:lnTo>
                <a:lnTo>
                  <a:pt x="3103" y="224"/>
                </a:lnTo>
                <a:lnTo>
                  <a:pt x="3158" y="268"/>
                </a:lnTo>
                <a:lnTo>
                  <a:pt x="3208" y="314"/>
                </a:lnTo>
                <a:lnTo>
                  <a:pt x="3254" y="363"/>
                </a:lnTo>
                <a:lnTo>
                  <a:pt x="3296" y="415"/>
                </a:lnTo>
                <a:lnTo>
                  <a:pt x="3333" y="469"/>
                </a:lnTo>
                <a:lnTo>
                  <a:pt x="3365" y="526"/>
                </a:lnTo>
                <a:lnTo>
                  <a:pt x="3391" y="585"/>
                </a:lnTo>
                <a:lnTo>
                  <a:pt x="3412" y="646"/>
                </a:lnTo>
                <a:lnTo>
                  <a:pt x="3427" y="708"/>
                </a:lnTo>
                <a:lnTo>
                  <a:pt x="3437" y="772"/>
                </a:lnTo>
                <a:lnTo>
                  <a:pt x="3440" y="838"/>
                </a:lnTo>
                <a:lnTo>
                  <a:pt x="3437" y="903"/>
                </a:lnTo>
                <a:lnTo>
                  <a:pt x="3427" y="968"/>
                </a:lnTo>
                <a:lnTo>
                  <a:pt x="3412" y="1030"/>
                </a:lnTo>
                <a:lnTo>
                  <a:pt x="3391" y="1091"/>
                </a:lnTo>
                <a:lnTo>
                  <a:pt x="3365" y="1149"/>
                </a:lnTo>
                <a:lnTo>
                  <a:pt x="3333" y="1206"/>
                </a:lnTo>
                <a:lnTo>
                  <a:pt x="3296" y="1260"/>
                </a:lnTo>
                <a:lnTo>
                  <a:pt x="3254" y="1312"/>
                </a:lnTo>
                <a:lnTo>
                  <a:pt x="3208" y="1361"/>
                </a:lnTo>
                <a:lnTo>
                  <a:pt x="3158" y="1408"/>
                </a:lnTo>
                <a:lnTo>
                  <a:pt x="3103" y="1451"/>
                </a:lnTo>
                <a:lnTo>
                  <a:pt x="3044" y="1491"/>
                </a:lnTo>
                <a:lnTo>
                  <a:pt x="2982" y="1529"/>
                </a:lnTo>
                <a:lnTo>
                  <a:pt x="2917" y="1561"/>
                </a:lnTo>
                <a:lnTo>
                  <a:pt x="2848" y="1590"/>
                </a:lnTo>
                <a:lnTo>
                  <a:pt x="2777" y="1615"/>
                </a:lnTo>
                <a:lnTo>
                  <a:pt x="2702" y="1636"/>
                </a:lnTo>
                <a:lnTo>
                  <a:pt x="2626" y="1653"/>
                </a:lnTo>
                <a:lnTo>
                  <a:pt x="2547" y="1665"/>
                </a:lnTo>
                <a:lnTo>
                  <a:pt x="2466" y="1673"/>
                </a:lnTo>
                <a:lnTo>
                  <a:pt x="2384" y="1676"/>
                </a:lnTo>
                <a:lnTo>
                  <a:pt x="2326" y="1674"/>
                </a:lnTo>
                <a:lnTo>
                  <a:pt x="2268" y="1670"/>
                </a:lnTo>
                <a:lnTo>
                  <a:pt x="2213" y="1663"/>
                </a:lnTo>
                <a:lnTo>
                  <a:pt x="2167" y="1706"/>
                </a:lnTo>
                <a:lnTo>
                  <a:pt x="2118" y="1744"/>
                </a:lnTo>
                <a:lnTo>
                  <a:pt x="2065" y="1778"/>
                </a:lnTo>
                <a:lnTo>
                  <a:pt x="2009" y="1810"/>
                </a:lnTo>
                <a:lnTo>
                  <a:pt x="1949" y="1836"/>
                </a:lnTo>
                <a:lnTo>
                  <a:pt x="1887" y="1860"/>
                </a:lnTo>
                <a:lnTo>
                  <a:pt x="1821" y="1880"/>
                </a:lnTo>
                <a:lnTo>
                  <a:pt x="1753" y="1895"/>
                </a:lnTo>
                <a:lnTo>
                  <a:pt x="1682" y="1909"/>
                </a:lnTo>
                <a:lnTo>
                  <a:pt x="1611" y="1919"/>
                </a:lnTo>
                <a:lnTo>
                  <a:pt x="1537" y="1927"/>
                </a:lnTo>
                <a:lnTo>
                  <a:pt x="1577" y="1882"/>
                </a:lnTo>
                <a:lnTo>
                  <a:pt x="1615" y="1833"/>
                </a:lnTo>
                <a:lnTo>
                  <a:pt x="1648" y="1781"/>
                </a:lnTo>
                <a:lnTo>
                  <a:pt x="1678" y="1728"/>
                </a:lnTo>
                <a:lnTo>
                  <a:pt x="1704" y="1673"/>
                </a:lnTo>
                <a:lnTo>
                  <a:pt x="1726" y="1617"/>
                </a:lnTo>
                <a:lnTo>
                  <a:pt x="1743" y="1563"/>
                </a:lnTo>
                <a:lnTo>
                  <a:pt x="1754" y="1510"/>
                </a:lnTo>
                <a:lnTo>
                  <a:pt x="1697" y="1473"/>
                </a:lnTo>
                <a:lnTo>
                  <a:pt x="1642" y="1433"/>
                </a:lnTo>
                <a:lnTo>
                  <a:pt x="1591" y="1391"/>
                </a:lnTo>
                <a:lnTo>
                  <a:pt x="1544" y="1345"/>
                </a:lnTo>
                <a:lnTo>
                  <a:pt x="1500" y="1297"/>
                </a:lnTo>
                <a:lnTo>
                  <a:pt x="1461" y="1246"/>
                </a:lnTo>
                <a:lnTo>
                  <a:pt x="1427" y="1193"/>
                </a:lnTo>
                <a:lnTo>
                  <a:pt x="1398" y="1138"/>
                </a:lnTo>
                <a:lnTo>
                  <a:pt x="1373" y="1081"/>
                </a:lnTo>
                <a:lnTo>
                  <a:pt x="1353" y="1023"/>
                </a:lnTo>
                <a:lnTo>
                  <a:pt x="1338" y="962"/>
                </a:lnTo>
                <a:lnTo>
                  <a:pt x="1330" y="901"/>
                </a:lnTo>
                <a:lnTo>
                  <a:pt x="1327" y="838"/>
                </a:lnTo>
                <a:lnTo>
                  <a:pt x="1330" y="772"/>
                </a:lnTo>
                <a:lnTo>
                  <a:pt x="1340" y="708"/>
                </a:lnTo>
                <a:lnTo>
                  <a:pt x="1355" y="646"/>
                </a:lnTo>
                <a:lnTo>
                  <a:pt x="1376" y="585"/>
                </a:lnTo>
                <a:lnTo>
                  <a:pt x="1403" y="526"/>
                </a:lnTo>
                <a:lnTo>
                  <a:pt x="1434" y="469"/>
                </a:lnTo>
                <a:lnTo>
                  <a:pt x="1472" y="415"/>
                </a:lnTo>
                <a:lnTo>
                  <a:pt x="1513" y="363"/>
                </a:lnTo>
                <a:lnTo>
                  <a:pt x="1559" y="314"/>
                </a:lnTo>
                <a:lnTo>
                  <a:pt x="1610" y="268"/>
                </a:lnTo>
                <a:lnTo>
                  <a:pt x="1665" y="224"/>
                </a:lnTo>
                <a:lnTo>
                  <a:pt x="1723" y="184"/>
                </a:lnTo>
                <a:lnTo>
                  <a:pt x="1785" y="147"/>
                </a:lnTo>
                <a:lnTo>
                  <a:pt x="1850" y="114"/>
                </a:lnTo>
                <a:lnTo>
                  <a:pt x="1919" y="85"/>
                </a:lnTo>
                <a:lnTo>
                  <a:pt x="1990" y="60"/>
                </a:lnTo>
                <a:lnTo>
                  <a:pt x="2065" y="39"/>
                </a:lnTo>
                <a:lnTo>
                  <a:pt x="2141" y="22"/>
                </a:lnTo>
                <a:lnTo>
                  <a:pt x="2220" y="10"/>
                </a:lnTo>
                <a:lnTo>
                  <a:pt x="2301" y="2"/>
                </a:lnTo>
                <a:lnTo>
                  <a:pt x="23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56"/>
            <a:endParaRPr lang="en-US" sz="2400">
              <a:solidFill>
                <a:prstClr val="black"/>
              </a:solidFill>
            </a:endParaRPr>
          </a:p>
        </p:txBody>
      </p:sp>
      <p:grpSp>
        <p:nvGrpSpPr>
          <p:cNvPr id="72" name="Group 4">
            <a:extLst>
              <a:ext uri="{FF2B5EF4-FFF2-40B4-BE49-F238E27FC236}">
                <a16:creationId xmlns:a16="http://schemas.microsoft.com/office/drawing/2014/main" id="{C6FA8952-7681-4B8C-9511-6CACCA7F7DA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784235" y="2300632"/>
            <a:ext cx="746060" cy="874641"/>
            <a:chOff x="3353" y="1222"/>
            <a:chExt cx="1027" cy="1204"/>
          </a:xfrm>
          <a:solidFill>
            <a:schemeClr val="bg1"/>
          </a:solidFill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0C703D4C-FA30-4D85-B6AF-7FC4A31CF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4" y="2055"/>
              <a:ext cx="340" cy="371"/>
            </a:xfrm>
            <a:custGeom>
              <a:avLst/>
              <a:gdLst>
                <a:gd name="T0" fmla="*/ 552 w 1021"/>
                <a:gd name="T1" fmla="*/ 3 h 1113"/>
                <a:gd name="T2" fmla="*/ 629 w 1021"/>
                <a:gd name="T3" fmla="*/ 27 h 1113"/>
                <a:gd name="T4" fmla="*/ 696 w 1021"/>
                <a:gd name="T5" fmla="*/ 70 h 1113"/>
                <a:gd name="T6" fmla="*/ 747 w 1021"/>
                <a:gd name="T7" fmla="*/ 131 h 1113"/>
                <a:gd name="T8" fmla="*/ 781 w 1021"/>
                <a:gd name="T9" fmla="*/ 205 h 1113"/>
                <a:gd name="T10" fmla="*/ 793 w 1021"/>
                <a:gd name="T11" fmla="*/ 288 h 1113"/>
                <a:gd name="T12" fmla="*/ 781 w 1021"/>
                <a:gd name="T13" fmla="*/ 373 h 1113"/>
                <a:gd name="T14" fmla="*/ 750 w 1021"/>
                <a:gd name="T15" fmla="*/ 456 h 1113"/>
                <a:gd name="T16" fmla="*/ 701 w 1021"/>
                <a:gd name="T17" fmla="*/ 530 h 1113"/>
                <a:gd name="T18" fmla="*/ 637 w 1021"/>
                <a:gd name="T19" fmla="*/ 588 h 1113"/>
                <a:gd name="T20" fmla="*/ 742 w 1021"/>
                <a:gd name="T21" fmla="*/ 628 h 1113"/>
                <a:gd name="T22" fmla="*/ 835 w 1021"/>
                <a:gd name="T23" fmla="*/ 685 h 1113"/>
                <a:gd name="T24" fmla="*/ 912 w 1021"/>
                <a:gd name="T25" fmla="*/ 754 h 1113"/>
                <a:gd name="T26" fmla="*/ 971 w 1021"/>
                <a:gd name="T27" fmla="*/ 831 h 1113"/>
                <a:gd name="T28" fmla="*/ 1008 w 1021"/>
                <a:gd name="T29" fmla="*/ 910 h 1113"/>
                <a:gd name="T30" fmla="*/ 1021 w 1021"/>
                <a:gd name="T31" fmla="*/ 985 h 1113"/>
                <a:gd name="T32" fmla="*/ 1008 w 1021"/>
                <a:gd name="T33" fmla="*/ 1018 h 1113"/>
                <a:gd name="T34" fmla="*/ 969 w 1021"/>
                <a:gd name="T35" fmla="*/ 1046 h 1113"/>
                <a:gd name="T36" fmla="*/ 908 w 1021"/>
                <a:gd name="T37" fmla="*/ 1069 h 1113"/>
                <a:gd name="T38" fmla="*/ 831 w 1021"/>
                <a:gd name="T39" fmla="*/ 1087 h 1113"/>
                <a:gd name="T40" fmla="*/ 741 w 1021"/>
                <a:gd name="T41" fmla="*/ 1101 h 1113"/>
                <a:gd name="T42" fmla="*/ 641 w 1021"/>
                <a:gd name="T43" fmla="*/ 1110 h 1113"/>
                <a:gd name="T44" fmla="*/ 536 w 1021"/>
                <a:gd name="T45" fmla="*/ 1113 h 1113"/>
                <a:gd name="T46" fmla="*/ 431 w 1021"/>
                <a:gd name="T47" fmla="*/ 1112 h 1113"/>
                <a:gd name="T48" fmla="*/ 330 w 1021"/>
                <a:gd name="T49" fmla="*/ 1107 h 1113"/>
                <a:gd name="T50" fmla="*/ 234 w 1021"/>
                <a:gd name="T51" fmla="*/ 1095 h 1113"/>
                <a:gd name="T52" fmla="*/ 150 w 1021"/>
                <a:gd name="T53" fmla="*/ 1079 h 1113"/>
                <a:gd name="T54" fmla="*/ 81 w 1021"/>
                <a:gd name="T55" fmla="*/ 1059 h 1113"/>
                <a:gd name="T56" fmla="*/ 30 w 1021"/>
                <a:gd name="T57" fmla="*/ 1033 h 1113"/>
                <a:gd name="T58" fmla="*/ 4 w 1021"/>
                <a:gd name="T59" fmla="*/ 1002 h 1113"/>
                <a:gd name="T60" fmla="*/ 4 w 1021"/>
                <a:gd name="T61" fmla="*/ 948 h 1113"/>
                <a:gd name="T62" fmla="*/ 29 w 1021"/>
                <a:gd name="T63" fmla="*/ 870 h 1113"/>
                <a:gd name="T64" fmla="*/ 77 w 1021"/>
                <a:gd name="T65" fmla="*/ 792 h 1113"/>
                <a:gd name="T66" fmla="*/ 145 w 1021"/>
                <a:gd name="T67" fmla="*/ 718 h 1113"/>
                <a:gd name="T68" fmla="*/ 231 w 1021"/>
                <a:gd name="T69" fmla="*/ 654 h 1113"/>
                <a:gd name="T70" fmla="*/ 331 w 1021"/>
                <a:gd name="T71" fmla="*/ 605 h 1113"/>
                <a:gd name="T72" fmla="*/ 352 w 1021"/>
                <a:gd name="T73" fmla="*/ 562 h 1113"/>
                <a:gd name="T74" fmla="*/ 295 w 1021"/>
                <a:gd name="T75" fmla="*/ 495 h 1113"/>
                <a:gd name="T76" fmla="*/ 254 w 1021"/>
                <a:gd name="T77" fmla="*/ 415 h 1113"/>
                <a:gd name="T78" fmla="*/ 231 w 1021"/>
                <a:gd name="T79" fmla="*/ 330 h 1113"/>
                <a:gd name="T80" fmla="*/ 231 w 1021"/>
                <a:gd name="T81" fmla="*/ 246 h 1113"/>
                <a:gd name="T82" fmla="*/ 255 w 1021"/>
                <a:gd name="T83" fmla="*/ 167 h 1113"/>
                <a:gd name="T84" fmla="*/ 298 w 1021"/>
                <a:gd name="T85" fmla="*/ 99 h 1113"/>
                <a:gd name="T86" fmla="*/ 358 w 1021"/>
                <a:gd name="T87" fmla="*/ 47 h 1113"/>
                <a:gd name="T88" fmla="*/ 429 w 1021"/>
                <a:gd name="T89" fmla="*/ 12 h 1113"/>
                <a:gd name="T90" fmla="*/ 511 w 1021"/>
                <a:gd name="T91" fmla="*/ 0 h 1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21" h="1113">
                  <a:moveTo>
                    <a:pt x="511" y="0"/>
                  </a:moveTo>
                  <a:lnTo>
                    <a:pt x="552" y="3"/>
                  </a:lnTo>
                  <a:lnTo>
                    <a:pt x="592" y="12"/>
                  </a:lnTo>
                  <a:lnTo>
                    <a:pt x="629" y="27"/>
                  </a:lnTo>
                  <a:lnTo>
                    <a:pt x="664" y="47"/>
                  </a:lnTo>
                  <a:lnTo>
                    <a:pt x="696" y="70"/>
                  </a:lnTo>
                  <a:lnTo>
                    <a:pt x="724" y="99"/>
                  </a:lnTo>
                  <a:lnTo>
                    <a:pt x="747" y="131"/>
                  </a:lnTo>
                  <a:lnTo>
                    <a:pt x="766" y="167"/>
                  </a:lnTo>
                  <a:lnTo>
                    <a:pt x="781" y="205"/>
                  </a:lnTo>
                  <a:lnTo>
                    <a:pt x="790" y="246"/>
                  </a:lnTo>
                  <a:lnTo>
                    <a:pt x="793" y="288"/>
                  </a:lnTo>
                  <a:lnTo>
                    <a:pt x="790" y="330"/>
                  </a:lnTo>
                  <a:lnTo>
                    <a:pt x="781" y="373"/>
                  </a:lnTo>
                  <a:lnTo>
                    <a:pt x="768" y="415"/>
                  </a:lnTo>
                  <a:lnTo>
                    <a:pt x="750" y="456"/>
                  </a:lnTo>
                  <a:lnTo>
                    <a:pt x="726" y="495"/>
                  </a:lnTo>
                  <a:lnTo>
                    <a:pt x="701" y="530"/>
                  </a:lnTo>
                  <a:lnTo>
                    <a:pt x="670" y="562"/>
                  </a:lnTo>
                  <a:lnTo>
                    <a:pt x="637" y="588"/>
                  </a:lnTo>
                  <a:lnTo>
                    <a:pt x="691" y="605"/>
                  </a:lnTo>
                  <a:lnTo>
                    <a:pt x="742" y="628"/>
                  </a:lnTo>
                  <a:lnTo>
                    <a:pt x="790" y="654"/>
                  </a:lnTo>
                  <a:lnTo>
                    <a:pt x="835" y="685"/>
                  </a:lnTo>
                  <a:lnTo>
                    <a:pt x="876" y="718"/>
                  </a:lnTo>
                  <a:lnTo>
                    <a:pt x="912" y="754"/>
                  </a:lnTo>
                  <a:lnTo>
                    <a:pt x="944" y="792"/>
                  </a:lnTo>
                  <a:lnTo>
                    <a:pt x="971" y="831"/>
                  </a:lnTo>
                  <a:lnTo>
                    <a:pt x="992" y="870"/>
                  </a:lnTo>
                  <a:lnTo>
                    <a:pt x="1008" y="910"/>
                  </a:lnTo>
                  <a:lnTo>
                    <a:pt x="1018" y="948"/>
                  </a:lnTo>
                  <a:lnTo>
                    <a:pt x="1021" y="985"/>
                  </a:lnTo>
                  <a:lnTo>
                    <a:pt x="1018" y="1002"/>
                  </a:lnTo>
                  <a:lnTo>
                    <a:pt x="1008" y="1018"/>
                  </a:lnTo>
                  <a:lnTo>
                    <a:pt x="991" y="1033"/>
                  </a:lnTo>
                  <a:lnTo>
                    <a:pt x="969" y="1046"/>
                  </a:lnTo>
                  <a:lnTo>
                    <a:pt x="941" y="1059"/>
                  </a:lnTo>
                  <a:lnTo>
                    <a:pt x="908" y="1069"/>
                  </a:lnTo>
                  <a:lnTo>
                    <a:pt x="871" y="1079"/>
                  </a:lnTo>
                  <a:lnTo>
                    <a:pt x="831" y="1087"/>
                  </a:lnTo>
                  <a:lnTo>
                    <a:pt x="787" y="1095"/>
                  </a:lnTo>
                  <a:lnTo>
                    <a:pt x="741" y="1101"/>
                  </a:lnTo>
                  <a:lnTo>
                    <a:pt x="692" y="1107"/>
                  </a:lnTo>
                  <a:lnTo>
                    <a:pt x="641" y="1110"/>
                  </a:lnTo>
                  <a:lnTo>
                    <a:pt x="590" y="1112"/>
                  </a:lnTo>
                  <a:lnTo>
                    <a:pt x="536" y="1113"/>
                  </a:lnTo>
                  <a:lnTo>
                    <a:pt x="484" y="1113"/>
                  </a:lnTo>
                  <a:lnTo>
                    <a:pt x="431" y="1112"/>
                  </a:lnTo>
                  <a:lnTo>
                    <a:pt x="380" y="1110"/>
                  </a:lnTo>
                  <a:lnTo>
                    <a:pt x="330" y="1107"/>
                  </a:lnTo>
                  <a:lnTo>
                    <a:pt x="281" y="1101"/>
                  </a:lnTo>
                  <a:lnTo>
                    <a:pt x="234" y="1095"/>
                  </a:lnTo>
                  <a:lnTo>
                    <a:pt x="190" y="1087"/>
                  </a:lnTo>
                  <a:lnTo>
                    <a:pt x="150" y="1079"/>
                  </a:lnTo>
                  <a:lnTo>
                    <a:pt x="113" y="1069"/>
                  </a:lnTo>
                  <a:lnTo>
                    <a:pt x="81" y="1059"/>
                  </a:lnTo>
                  <a:lnTo>
                    <a:pt x="53" y="1046"/>
                  </a:lnTo>
                  <a:lnTo>
                    <a:pt x="30" y="1033"/>
                  </a:lnTo>
                  <a:lnTo>
                    <a:pt x="14" y="1018"/>
                  </a:lnTo>
                  <a:lnTo>
                    <a:pt x="4" y="1002"/>
                  </a:lnTo>
                  <a:lnTo>
                    <a:pt x="0" y="985"/>
                  </a:lnTo>
                  <a:lnTo>
                    <a:pt x="4" y="948"/>
                  </a:lnTo>
                  <a:lnTo>
                    <a:pt x="12" y="910"/>
                  </a:lnTo>
                  <a:lnTo>
                    <a:pt x="29" y="870"/>
                  </a:lnTo>
                  <a:lnTo>
                    <a:pt x="50" y="831"/>
                  </a:lnTo>
                  <a:lnTo>
                    <a:pt x="77" y="792"/>
                  </a:lnTo>
                  <a:lnTo>
                    <a:pt x="110" y="754"/>
                  </a:lnTo>
                  <a:lnTo>
                    <a:pt x="145" y="718"/>
                  </a:lnTo>
                  <a:lnTo>
                    <a:pt x="187" y="685"/>
                  </a:lnTo>
                  <a:lnTo>
                    <a:pt x="231" y="654"/>
                  </a:lnTo>
                  <a:lnTo>
                    <a:pt x="279" y="628"/>
                  </a:lnTo>
                  <a:lnTo>
                    <a:pt x="331" y="605"/>
                  </a:lnTo>
                  <a:lnTo>
                    <a:pt x="384" y="588"/>
                  </a:lnTo>
                  <a:lnTo>
                    <a:pt x="352" y="562"/>
                  </a:lnTo>
                  <a:lnTo>
                    <a:pt x="322" y="530"/>
                  </a:lnTo>
                  <a:lnTo>
                    <a:pt x="295" y="495"/>
                  </a:lnTo>
                  <a:lnTo>
                    <a:pt x="272" y="456"/>
                  </a:lnTo>
                  <a:lnTo>
                    <a:pt x="254" y="415"/>
                  </a:lnTo>
                  <a:lnTo>
                    <a:pt x="240" y="373"/>
                  </a:lnTo>
                  <a:lnTo>
                    <a:pt x="231" y="330"/>
                  </a:lnTo>
                  <a:lnTo>
                    <a:pt x="229" y="288"/>
                  </a:lnTo>
                  <a:lnTo>
                    <a:pt x="231" y="246"/>
                  </a:lnTo>
                  <a:lnTo>
                    <a:pt x="240" y="205"/>
                  </a:lnTo>
                  <a:lnTo>
                    <a:pt x="255" y="167"/>
                  </a:lnTo>
                  <a:lnTo>
                    <a:pt x="274" y="131"/>
                  </a:lnTo>
                  <a:lnTo>
                    <a:pt x="298" y="99"/>
                  </a:lnTo>
                  <a:lnTo>
                    <a:pt x="325" y="70"/>
                  </a:lnTo>
                  <a:lnTo>
                    <a:pt x="358" y="47"/>
                  </a:lnTo>
                  <a:lnTo>
                    <a:pt x="392" y="27"/>
                  </a:lnTo>
                  <a:lnTo>
                    <a:pt x="429" y="12"/>
                  </a:lnTo>
                  <a:lnTo>
                    <a:pt x="469" y="3"/>
                  </a:lnTo>
                  <a:lnTo>
                    <a:pt x="5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855C4D19-8AAB-4153-8FAD-5D68E3379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" y="1268"/>
              <a:ext cx="153" cy="170"/>
            </a:xfrm>
            <a:custGeom>
              <a:avLst/>
              <a:gdLst>
                <a:gd name="T0" fmla="*/ 229 w 458"/>
                <a:gd name="T1" fmla="*/ 0 h 510"/>
                <a:gd name="T2" fmla="*/ 266 w 458"/>
                <a:gd name="T3" fmla="*/ 3 h 510"/>
                <a:gd name="T4" fmla="*/ 300 w 458"/>
                <a:gd name="T5" fmla="*/ 12 h 510"/>
                <a:gd name="T6" fmla="*/ 334 w 458"/>
                <a:gd name="T7" fmla="*/ 25 h 510"/>
                <a:gd name="T8" fmla="*/ 364 w 458"/>
                <a:gd name="T9" fmla="*/ 45 h 510"/>
                <a:gd name="T10" fmla="*/ 390 w 458"/>
                <a:gd name="T11" fmla="*/ 67 h 510"/>
                <a:gd name="T12" fmla="*/ 413 w 458"/>
                <a:gd name="T13" fmla="*/ 95 h 510"/>
                <a:gd name="T14" fmla="*/ 432 w 458"/>
                <a:gd name="T15" fmla="*/ 125 h 510"/>
                <a:gd name="T16" fmla="*/ 445 w 458"/>
                <a:gd name="T17" fmla="*/ 158 h 510"/>
                <a:gd name="T18" fmla="*/ 454 w 458"/>
                <a:gd name="T19" fmla="*/ 195 h 510"/>
                <a:gd name="T20" fmla="*/ 458 w 458"/>
                <a:gd name="T21" fmla="*/ 232 h 510"/>
                <a:gd name="T22" fmla="*/ 454 w 458"/>
                <a:gd name="T23" fmla="*/ 268 h 510"/>
                <a:gd name="T24" fmla="*/ 448 w 458"/>
                <a:gd name="T25" fmla="*/ 304 h 510"/>
                <a:gd name="T26" fmla="*/ 435 w 458"/>
                <a:gd name="T27" fmla="*/ 339 h 510"/>
                <a:gd name="T28" fmla="*/ 420 w 458"/>
                <a:gd name="T29" fmla="*/ 372 h 510"/>
                <a:gd name="T30" fmla="*/ 401 w 458"/>
                <a:gd name="T31" fmla="*/ 404 h 510"/>
                <a:gd name="T32" fmla="*/ 378 w 458"/>
                <a:gd name="T33" fmla="*/ 434 h 510"/>
                <a:gd name="T34" fmla="*/ 353 w 458"/>
                <a:gd name="T35" fmla="*/ 460 h 510"/>
                <a:gd name="T36" fmla="*/ 325 w 458"/>
                <a:gd name="T37" fmla="*/ 480 h 510"/>
                <a:gd name="T38" fmla="*/ 295 w 458"/>
                <a:gd name="T39" fmla="*/ 496 h 510"/>
                <a:gd name="T40" fmla="*/ 262 w 458"/>
                <a:gd name="T41" fmla="*/ 506 h 510"/>
                <a:gd name="T42" fmla="*/ 229 w 458"/>
                <a:gd name="T43" fmla="*/ 510 h 510"/>
                <a:gd name="T44" fmla="*/ 195 w 458"/>
                <a:gd name="T45" fmla="*/ 506 h 510"/>
                <a:gd name="T46" fmla="*/ 163 w 458"/>
                <a:gd name="T47" fmla="*/ 496 h 510"/>
                <a:gd name="T48" fmla="*/ 133 w 458"/>
                <a:gd name="T49" fmla="*/ 480 h 510"/>
                <a:gd name="T50" fmla="*/ 104 w 458"/>
                <a:gd name="T51" fmla="*/ 460 h 510"/>
                <a:gd name="T52" fmla="*/ 79 w 458"/>
                <a:gd name="T53" fmla="*/ 434 h 510"/>
                <a:gd name="T54" fmla="*/ 56 w 458"/>
                <a:gd name="T55" fmla="*/ 404 h 510"/>
                <a:gd name="T56" fmla="*/ 37 w 458"/>
                <a:gd name="T57" fmla="*/ 372 h 510"/>
                <a:gd name="T58" fmla="*/ 21 w 458"/>
                <a:gd name="T59" fmla="*/ 339 h 510"/>
                <a:gd name="T60" fmla="*/ 10 w 458"/>
                <a:gd name="T61" fmla="*/ 304 h 510"/>
                <a:gd name="T62" fmla="*/ 2 w 458"/>
                <a:gd name="T63" fmla="*/ 268 h 510"/>
                <a:gd name="T64" fmla="*/ 0 w 458"/>
                <a:gd name="T65" fmla="*/ 232 h 510"/>
                <a:gd name="T66" fmla="*/ 3 w 458"/>
                <a:gd name="T67" fmla="*/ 195 h 510"/>
                <a:gd name="T68" fmla="*/ 12 w 458"/>
                <a:gd name="T69" fmla="*/ 158 h 510"/>
                <a:gd name="T70" fmla="*/ 25 w 458"/>
                <a:gd name="T71" fmla="*/ 125 h 510"/>
                <a:gd name="T72" fmla="*/ 44 w 458"/>
                <a:gd name="T73" fmla="*/ 95 h 510"/>
                <a:gd name="T74" fmla="*/ 67 w 458"/>
                <a:gd name="T75" fmla="*/ 67 h 510"/>
                <a:gd name="T76" fmla="*/ 94 w 458"/>
                <a:gd name="T77" fmla="*/ 45 h 510"/>
                <a:gd name="T78" fmla="*/ 124 w 458"/>
                <a:gd name="T79" fmla="*/ 25 h 510"/>
                <a:gd name="T80" fmla="*/ 156 w 458"/>
                <a:gd name="T81" fmla="*/ 12 h 510"/>
                <a:gd name="T82" fmla="*/ 192 w 458"/>
                <a:gd name="T83" fmla="*/ 3 h 510"/>
                <a:gd name="T84" fmla="*/ 229 w 458"/>
                <a:gd name="T85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8" h="510">
                  <a:moveTo>
                    <a:pt x="229" y="0"/>
                  </a:moveTo>
                  <a:lnTo>
                    <a:pt x="266" y="3"/>
                  </a:lnTo>
                  <a:lnTo>
                    <a:pt x="300" y="12"/>
                  </a:lnTo>
                  <a:lnTo>
                    <a:pt x="334" y="25"/>
                  </a:lnTo>
                  <a:lnTo>
                    <a:pt x="364" y="45"/>
                  </a:lnTo>
                  <a:lnTo>
                    <a:pt x="390" y="67"/>
                  </a:lnTo>
                  <a:lnTo>
                    <a:pt x="413" y="95"/>
                  </a:lnTo>
                  <a:lnTo>
                    <a:pt x="432" y="125"/>
                  </a:lnTo>
                  <a:lnTo>
                    <a:pt x="445" y="158"/>
                  </a:lnTo>
                  <a:lnTo>
                    <a:pt x="454" y="195"/>
                  </a:lnTo>
                  <a:lnTo>
                    <a:pt x="458" y="232"/>
                  </a:lnTo>
                  <a:lnTo>
                    <a:pt x="454" y="268"/>
                  </a:lnTo>
                  <a:lnTo>
                    <a:pt x="448" y="304"/>
                  </a:lnTo>
                  <a:lnTo>
                    <a:pt x="435" y="339"/>
                  </a:lnTo>
                  <a:lnTo>
                    <a:pt x="420" y="372"/>
                  </a:lnTo>
                  <a:lnTo>
                    <a:pt x="401" y="404"/>
                  </a:lnTo>
                  <a:lnTo>
                    <a:pt x="378" y="434"/>
                  </a:lnTo>
                  <a:lnTo>
                    <a:pt x="353" y="460"/>
                  </a:lnTo>
                  <a:lnTo>
                    <a:pt x="325" y="480"/>
                  </a:lnTo>
                  <a:lnTo>
                    <a:pt x="295" y="496"/>
                  </a:lnTo>
                  <a:lnTo>
                    <a:pt x="262" y="506"/>
                  </a:lnTo>
                  <a:lnTo>
                    <a:pt x="229" y="510"/>
                  </a:lnTo>
                  <a:lnTo>
                    <a:pt x="195" y="506"/>
                  </a:lnTo>
                  <a:lnTo>
                    <a:pt x="163" y="496"/>
                  </a:lnTo>
                  <a:lnTo>
                    <a:pt x="133" y="480"/>
                  </a:lnTo>
                  <a:lnTo>
                    <a:pt x="104" y="460"/>
                  </a:lnTo>
                  <a:lnTo>
                    <a:pt x="79" y="434"/>
                  </a:lnTo>
                  <a:lnTo>
                    <a:pt x="56" y="404"/>
                  </a:lnTo>
                  <a:lnTo>
                    <a:pt x="37" y="372"/>
                  </a:lnTo>
                  <a:lnTo>
                    <a:pt x="21" y="339"/>
                  </a:lnTo>
                  <a:lnTo>
                    <a:pt x="10" y="304"/>
                  </a:lnTo>
                  <a:lnTo>
                    <a:pt x="2" y="268"/>
                  </a:lnTo>
                  <a:lnTo>
                    <a:pt x="0" y="232"/>
                  </a:lnTo>
                  <a:lnTo>
                    <a:pt x="3" y="195"/>
                  </a:lnTo>
                  <a:lnTo>
                    <a:pt x="12" y="158"/>
                  </a:lnTo>
                  <a:lnTo>
                    <a:pt x="25" y="125"/>
                  </a:lnTo>
                  <a:lnTo>
                    <a:pt x="44" y="95"/>
                  </a:lnTo>
                  <a:lnTo>
                    <a:pt x="67" y="67"/>
                  </a:lnTo>
                  <a:lnTo>
                    <a:pt x="94" y="45"/>
                  </a:lnTo>
                  <a:lnTo>
                    <a:pt x="124" y="25"/>
                  </a:lnTo>
                  <a:lnTo>
                    <a:pt x="156" y="12"/>
                  </a:lnTo>
                  <a:lnTo>
                    <a:pt x="192" y="3"/>
                  </a:lnTo>
                  <a:lnTo>
                    <a:pt x="2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5F0FCE2-E612-4EF8-AEF2-43D1107D7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3" y="1222"/>
              <a:ext cx="1027" cy="1204"/>
            </a:xfrm>
            <a:custGeom>
              <a:avLst/>
              <a:gdLst>
                <a:gd name="T0" fmla="*/ 1468 w 3082"/>
                <a:gd name="T1" fmla="*/ 350 h 3612"/>
                <a:gd name="T2" fmla="*/ 1570 w 3082"/>
                <a:gd name="T3" fmla="*/ 969 h 3612"/>
                <a:gd name="T4" fmla="*/ 1480 w 3082"/>
                <a:gd name="T5" fmla="*/ 1074 h 3612"/>
                <a:gd name="T6" fmla="*/ 1492 w 3082"/>
                <a:gd name="T7" fmla="*/ 1392 h 3612"/>
                <a:gd name="T8" fmla="*/ 2977 w 3082"/>
                <a:gd name="T9" fmla="*/ 1392 h 3612"/>
                <a:gd name="T10" fmla="*/ 2977 w 3082"/>
                <a:gd name="T11" fmla="*/ 292 h 3612"/>
                <a:gd name="T12" fmla="*/ 2271 w 3082"/>
                <a:gd name="T13" fmla="*/ 12 h 3612"/>
                <a:gd name="T14" fmla="*/ 2983 w 3082"/>
                <a:gd name="T15" fmla="*/ 198 h 3612"/>
                <a:gd name="T16" fmla="*/ 3082 w 3082"/>
                <a:gd name="T17" fmla="*/ 1334 h 3612"/>
                <a:gd name="T18" fmla="*/ 2952 w 3082"/>
                <a:gd name="T19" fmla="*/ 1495 h 3612"/>
                <a:gd name="T20" fmla="*/ 2860 w 3082"/>
                <a:gd name="T21" fmla="*/ 2544 h 3612"/>
                <a:gd name="T22" fmla="*/ 2784 w 3082"/>
                <a:gd name="T23" fmla="*/ 2538 h 3612"/>
                <a:gd name="T24" fmla="*/ 2284 w 3082"/>
                <a:gd name="T25" fmla="*/ 2251 h 3612"/>
                <a:gd name="T26" fmla="*/ 2177 w 3082"/>
                <a:gd name="T27" fmla="*/ 2234 h 3612"/>
                <a:gd name="T28" fmla="*/ 1680 w 3082"/>
                <a:gd name="T29" fmla="*/ 2543 h 3612"/>
                <a:gd name="T30" fmla="*/ 1814 w 3082"/>
                <a:gd name="T31" fmla="*/ 2787 h 3612"/>
                <a:gd name="T32" fmla="*/ 1691 w 3082"/>
                <a:gd name="T33" fmla="*/ 3061 h 3612"/>
                <a:gd name="T34" fmla="*/ 1934 w 3082"/>
                <a:gd name="T35" fmla="*/ 3253 h 3612"/>
                <a:gd name="T36" fmla="*/ 2040 w 3082"/>
                <a:gd name="T37" fmla="*/ 3501 h 3612"/>
                <a:gd name="T38" fmla="*/ 1852 w 3082"/>
                <a:gd name="T39" fmla="*/ 3586 h 3612"/>
                <a:gd name="T40" fmla="*/ 1506 w 3082"/>
                <a:gd name="T41" fmla="*/ 3612 h 3612"/>
                <a:gd name="T42" fmla="*/ 1171 w 3082"/>
                <a:gd name="T43" fmla="*/ 3578 h 3612"/>
                <a:gd name="T44" fmla="*/ 1021 w 3082"/>
                <a:gd name="T45" fmla="*/ 3484 h 3612"/>
                <a:gd name="T46" fmla="*/ 1167 w 3082"/>
                <a:gd name="T47" fmla="*/ 3217 h 3612"/>
                <a:gd name="T48" fmla="*/ 1343 w 3082"/>
                <a:gd name="T49" fmla="*/ 3029 h 3612"/>
                <a:gd name="T50" fmla="*/ 1253 w 3082"/>
                <a:gd name="T51" fmla="*/ 2745 h 3612"/>
                <a:gd name="T52" fmla="*/ 1413 w 3082"/>
                <a:gd name="T53" fmla="*/ 2526 h 3612"/>
                <a:gd name="T54" fmla="*/ 1585 w 3082"/>
                <a:gd name="T55" fmla="*/ 2477 h 3612"/>
                <a:gd name="T56" fmla="*/ 1416 w 3082"/>
                <a:gd name="T57" fmla="*/ 1427 h 3612"/>
                <a:gd name="T58" fmla="*/ 1017 w 3082"/>
                <a:gd name="T59" fmla="*/ 922 h 3612"/>
                <a:gd name="T60" fmla="*/ 938 w 3082"/>
                <a:gd name="T61" fmla="*/ 897 h 3612"/>
                <a:gd name="T62" fmla="*/ 957 w 3082"/>
                <a:gd name="T63" fmla="*/ 2540 h 3612"/>
                <a:gd name="T64" fmla="*/ 837 w 3082"/>
                <a:gd name="T65" fmla="*/ 2533 h 3612"/>
                <a:gd name="T66" fmla="*/ 685 w 3082"/>
                <a:gd name="T67" fmla="*/ 1639 h 3612"/>
                <a:gd name="T68" fmla="*/ 597 w 3082"/>
                <a:gd name="T69" fmla="*/ 2514 h 3612"/>
                <a:gd name="T70" fmla="*/ 781 w 3082"/>
                <a:gd name="T71" fmla="*/ 2705 h 3612"/>
                <a:gd name="T72" fmla="*/ 726 w 3082"/>
                <a:gd name="T73" fmla="*/ 2994 h 3612"/>
                <a:gd name="T74" fmla="*/ 834 w 3082"/>
                <a:gd name="T75" fmla="*/ 3184 h 3612"/>
                <a:gd name="T76" fmla="*/ 1018 w 3082"/>
                <a:gd name="T77" fmla="*/ 3447 h 3612"/>
                <a:gd name="T78" fmla="*/ 908 w 3082"/>
                <a:gd name="T79" fmla="*/ 3568 h 3612"/>
                <a:gd name="T80" fmla="*/ 589 w 3082"/>
                <a:gd name="T81" fmla="*/ 3611 h 3612"/>
                <a:gd name="T82" fmla="*/ 233 w 3082"/>
                <a:gd name="T83" fmla="*/ 3594 h 3612"/>
                <a:gd name="T84" fmla="*/ 13 w 3082"/>
                <a:gd name="T85" fmla="*/ 3517 h 3612"/>
                <a:gd name="T86" fmla="*/ 77 w 3082"/>
                <a:gd name="T87" fmla="*/ 3291 h 3612"/>
                <a:gd name="T88" fmla="*/ 384 w 3082"/>
                <a:gd name="T89" fmla="*/ 3087 h 3612"/>
                <a:gd name="T90" fmla="*/ 231 w 3082"/>
                <a:gd name="T91" fmla="*/ 2829 h 3612"/>
                <a:gd name="T92" fmla="*/ 327 w 3082"/>
                <a:gd name="T93" fmla="*/ 2568 h 3612"/>
                <a:gd name="T94" fmla="*/ 431 w 3082"/>
                <a:gd name="T95" fmla="*/ 1524 h 3612"/>
                <a:gd name="T96" fmla="*/ 235 w 3082"/>
                <a:gd name="T97" fmla="*/ 1570 h 3612"/>
                <a:gd name="T98" fmla="*/ 107 w 3082"/>
                <a:gd name="T99" fmla="*/ 1555 h 3612"/>
                <a:gd name="T100" fmla="*/ 237 w 3082"/>
                <a:gd name="T101" fmla="*/ 809 h 3612"/>
                <a:gd name="T102" fmla="*/ 268 w 3082"/>
                <a:gd name="T103" fmla="*/ 763 h 3612"/>
                <a:gd name="T104" fmla="*/ 297 w 3082"/>
                <a:gd name="T105" fmla="*/ 746 h 3612"/>
                <a:gd name="T106" fmla="*/ 461 w 3082"/>
                <a:gd name="T107" fmla="*/ 699 h 3612"/>
                <a:gd name="T108" fmla="*/ 672 w 3082"/>
                <a:gd name="T109" fmla="*/ 713 h 3612"/>
                <a:gd name="T110" fmla="*/ 759 w 3082"/>
                <a:gd name="T111" fmla="*/ 673 h 3612"/>
                <a:gd name="T112" fmla="*/ 1010 w 3082"/>
                <a:gd name="T113" fmla="*/ 726 h 3612"/>
                <a:gd name="T114" fmla="*/ 1391 w 3082"/>
                <a:gd name="T115" fmla="*/ 317 h 3612"/>
                <a:gd name="T116" fmla="*/ 1549 w 3082"/>
                <a:gd name="T117" fmla="*/ 186 h 3612"/>
                <a:gd name="T118" fmla="*/ 2235 w 3082"/>
                <a:gd name="T119" fmla="*/ 0 h 3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2" h="3612">
                  <a:moveTo>
                    <a:pt x="1549" y="268"/>
                  </a:moveTo>
                  <a:lnTo>
                    <a:pt x="1528" y="270"/>
                  </a:lnTo>
                  <a:lnTo>
                    <a:pt x="1508" y="278"/>
                  </a:lnTo>
                  <a:lnTo>
                    <a:pt x="1492" y="292"/>
                  </a:lnTo>
                  <a:lnTo>
                    <a:pt x="1479" y="307"/>
                  </a:lnTo>
                  <a:lnTo>
                    <a:pt x="1471" y="328"/>
                  </a:lnTo>
                  <a:lnTo>
                    <a:pt x="1468" y="350"/>
                  </a:lnTo>
                  <a:lnTo>
                    <a:pt x="1468" y="881"/>
                  </a:lnTo>
                  <a:lnTo>
                    <a:pt x="1508" y="894"/>
                  </a:lnTo>
                  <a:lnTo>
                    <a:pt x="1527" y="903"/>
                  </a:lnTo>
                  <a:lnTo>
                    <a:pt x="1544" y="916"/>
                  </a:lnTo>
                  <a:lnTo>
                    <a:pt x="1556" y="932"/>
                  </a:lnTo>
                  <a:lnTo>
                    <a:pt x="1565" y="950"/>
                  </a:lnTo>
                  <a:lnTo>
                    <a:pt x="1570" y="969"/>
                  </a:lnTo>
                  <a:lnTo>
                    <a:pt x="1571" y="990"/>
                  </a:lnTo>
                  <a:lnTo>
                    <a:pt x="1566" y="1011"/>
                  </a:lnTo>
                  <a:lnTo>
                    <a:pt x="1556" y="1033"/>
                  </a:lnTo>
                  <a:lnTo>
                    <a:pt x="1542" y="1050"/>
                  </a:lnTo>
                  <a:lnTo>
                    <a:pt x="1523" y="1063"/>
                  </a:lnTo>
                  <a:lnTo>
                    <a:pt x="1502" y="1072"/>
                  </a:lnTo>
                  <a:lnTo>
                    <a:pt x="1480" y="1074"/>
                  </a:lnTo>
                  <a:lnTo>
                    <a:pt x="1477" y="1074"/>
                  </a:lnTo>
                  <a:lnTo>
                    <a:pt x="1472" y="1073"/>
                  </a:lnTo>
                  <a:lnTo>
                    <a:pt x="1469" y="1072"/>
                  </a:lnTo>
                  <a:lnTo>
                    <a:pt x="1469" y="1334"/>
                  </a:lnTo>
                  <a:lnTo>
                    <a:pt x="1471" y="1356"/>
                  </a:lnTo>
                  <a:lnTo>
                    <a:pt x="1480" y="1376"/>
                  </a:lnTo>
                  <a:lnTo>
                    <a:pt x="1492" y="1392"/>
                  </a:lnTo>
                  <a:lnTo>
                    <a:pt x="1508" y="1405"/>
                  </a:lnTo>
                  <a:lnTo>
                    <a:pt x="1528" y="1414"/>
                  </a:lnTo>
                  <a:lnTo>
                    <a:pt x="1549" y="1416"/>
                  </a:lnTo>
                  <a:lnTo>
                    <a:pt x="2920" y="1416"/>
                  </a:lnTo>
                  <a:lnTo>
                    <a:pt x="2941" y="1414"/>
                  </a:lnTo>
                  <a:lnTo>
                    <a:pt x="2961" y="1405"/>
                  </a:lnTo>
                  <a:lnTo>
                    <a:pt x="2977" y="1392"/>
                  </a:lnTo>
                  <a:lnTo>
                    <a:pt x="2990" y="1376"/>
                  </a:lnTo>
                  <a:lnTo>
                    <a:pt x="2998" y="1356"/>
                  </a:lnTo>
                  <a:lnTo>
                    <a:pt x="3002" y="1334"/>
                  </a:lnTo>
                  <a:lnTo>
                    <a:pt x="3002" y="350"/>
                  </a:lnTo>
                  <a:lnTo>
                    <a:pt x="2998" y="328"/>
                  </a:lnTo>
                  <a:lnTo>
                    <a:pt x="2990" y="307"/>
                  </a:lnTo>
                  <a:lnTo>
                    <a:pt x="2977" y="292"/>
                  </a:lnTo>
                  <a:lnTo>
                    <a:pt x="2961" y="278"/>
                  </a:lnTo>
                  <a:lnTo>
                    <a:pt x="2941" y="270"/>
                  </a:lnTo>
                  <a:lnTo>
                    <a:pt x="2920" y="268"/>
                  </a:lnTo>
                  <a:lnTo>
                    <a:pt x="1549" y="268"/>
                  </a:lnTo>
                  <a:close/>
                  <a:moveTo>
                    <a:pt x="2235" y="0"/>
                  </a:moveTo>
                  <a:lnTo>
                    <a:pt x="2254" y="4"/>
                  </a:lnTo>
                  <a:lnTo>
                    <a:pt x="2271" y="12"/>
                  </a:lnTo>
                  <a:lnTo>
                    <a:pt x="2283" y="25"/>
                  </a:lnTo>
                  <a:lnTo>
                    <a:pt x="2292" y="42"/>
                  </a:lnTo>
                  <a:lnTo>
                    <a:pt x="2296" y="62"/>
                  </a:lnTo>
                  <a:lnTo>
                    <a:pt x="2296" y="186"/>
                  </a:lnTo>
                  <a:lnTo>
                    <a:pt x="2920" y="186"/>
                  </a:lnTo>
                  <a:lnTo>
                    <a:pt x="2952" y="189"/>
                  </a:lnTo>
                  <a:lnTo>
                    <a:pt x="2983" y="198"/>
                  </a:lnTo>
                  <a:lnTo>
                    <a:pt x="3011" y="213"/>
                  </a:lnTo>
                  <a:lnTo>
                    <a:pt x="3034" y="234"/>
                  </a:lnTo>
                  <a:lnTo>
                    <a:pt x="3054" y="257"/>
                  </a:lnTo>
                  <a:lnTo>
                    <a:pt x="3069" y="286"/>
                  </a:lnTo>
                  <a:lnTo>
                    <a:pt x="3079" y="317"/>
                  </a:lnTo>
                  <a:lnTo>
                    <a:pt x="3082" y="350"/>
                  </a:lnTo>
                  <a:lnTo>
                    <a:pt x="3082" y="1334"/>
                  </a:lnTo>
                  <a:lnTo>
                    <a:pt x="3079" y="1367"/>
                  </a:lnTo>
                  <a:lnTo>
                    <a:pt x="3069" y="1398"/>
                  </a:lnTo>
                  <a:lnTo>
                    <a:pt x="3054" y="1427"/>
                  </a:lnTo>
                  <a:lnTo>
                    <a:pt x="3034" y="1450"/>
                  </a:lnTo>
                  <a:lnTo>
                    <a:pt x="3011" y="1471"/>
                  </a:lnTo>
                  <a:lnTo>
                    <a:pt x="2983" y="1486"/>
                  </a:lnTo>
                  <a:lnTo>
                    <a:pt x="2952" y="1495"/>
                  </a:lnTo>
                  <a:lnTo>
                    <a:pt x="2921" y="1498"/>
                  </a:lnTo>
                  <a:lnTo>
                    <a:pt x="2627" y="1498"/>
                  </a:lnTo>
                  <a:lnTo>
                    <a:pt x="2884" y="2477"/>
                  </a:lnTo>
                  <a:lnTo>
                    <a:pt x="2887" y="2497"/>
                  </a:lnTo>
                  <a:lnTo>
                    <a:pt x="2882" y="2516"/>
                  </a:lnTo>
                  <a:lnTo>
                    <a:pt x="2873" y="2532"/>
                  </a:lnTo>
                  <a:lnTo>
                    <a:pt x="2860" y="2544"/>
                  </a:lnTo>
                  <a:lnTo>
                    <a:pt x="2842" y="2554"/>
                  </a:lnTo>
                  <a:lnTo>
                    <a:pt x="2836" y="2554"/>
                  </a:lnTo>
                  <a:lnTo>
                    <a:pt x="2832" y="2555"/>
                  </a:lnTo>
                  <a:lnTo>
                    <a:pt x="2826" y="2555"/>
                  </a:lnTo>
                  <a:lnTo>
                    <a:pt x="2811" y="2554"/>
                  </a:lnTo>
                  <a:lnTo>
                    <a:pt x="2796" y="2547"/>
                  </a:lnTo>
                  <a:lnTo>
                    <a:pt x="2784" y="2538"/>
                  </a:lnTo>
                  <a:lnTo>
                    <a:pt x="2774" y="2525"/>
                  </a:lnTo>
                  <a:lnTo>
                    <a:pt x="2768" y="2509"/>
                  </a:lnTo>
                  <a:lnTo>
                    <a:pt x="2501" y="1498"/>
                  </a:lnTo>
                  <a:lnTo>
                    <a:pt x="2296" y="1498"/>
                  </a:lnTo>
                  <a:lnTo>
                    <a:pt x="2296" y="2215"/>
                  </a:lnTo>
                  <a:lnTo>
                    <a:pt x="2292" y="2234"/>
                  </a:lnTo>
                  <a:lnTo>
                    <a:pt x="2284" y="2251"/>
                  </a:lnTo>
                  <a:lnTo>
                    <a:pt x="2271" y="2265"/>
                  </a:lnTo>
                  <a:lnTo>
                    <a:pt x="2254" y="2274"/>
                  </a:lnTo>
                  <a:lnTo>
                    <a:pt x="2235" y="2277"/>
                  </a:lnTo>
                  <a:lnTo>
                    <a:pt x="2216" y="2274"/>
                  </a:lnTo>
                  <a:lnTo>
                    <a:pt x="2200" y="2265"/>
                  </a:lnTo>
                  <a:lnTo>
                    <a:pt x="2186" y="2251"/>
                  </a:lnTo>
                  <a:lnTo>
                    <a:pt x="2177" y="2234"/>
                  </a:lnTo>
                  <a:lnTo>
                    <a:pt x="2174" y="2215"/>
                  </a:lnTo>
                  <a:lnTo>
                    <a:pt x="2174" y="1498"/>
                  </a:lnTo>
                  <a:lnTo>
                    <a:pt x="1968" y="1498"/>
                  </a:lnTo>
                  <a:lnTo>
                    <a:pt x="1702" y="2509"/>
                  </a:lnTo>
                  <a:lnTo>
                    <a:pt x="1698" y="2523"/>
                  </a:lnTo>
                  <a:lnTo>
                    <a:pt x="1690" y="2534"/>
                  </a:lnTo>
                  <a:lnTo>
                    <a:pt x="1680" y="2543"/>
                  </a:lnTo>
                  <a:lnTo>
                    <a:pt x="1712" y="2567"/>
                  </a:lnTo>
                  <a:lnTo>
                    <a:pt x="1742" y="2596"/>
                  </a:lnTo>
                  <a:lnTo>
                    <a:pt x="1767" y="2627"/>
                  </a:lnTo>
                  <a:lnTo>
                    <a:pt x="1787" y="2663"/>
                  </a:lnTo>
                  <a:lnTo>
                    <a:pt x="1802" y="2701"/>
                  </a:lnTo>
                  <a:lnTo>
                    <a:pt x="1811" y="2743"/>
                  </a:lnTo>
                  <a:lnTo>
                    <a:pt x="1814" y="2787"/>
                  </a:lnTo>
                  <a:lnTo>
                    <a:pt x="1812" y="2829"/>
                  </a:lnTo>
                  <a:lnTo>
                    <a:pt x="1803" y="2872"/>
                  </a:lnTo>
                  <a:lnTo>
                    <a:pt x="1790" y="2914"/>
                  </a:lnTo>
                  <a:lnTo>
                    <a:pt x="1771" y="2955"/>
                  </a:lnTo>
                  <a:lnTo>
                    <a:pt x="1748" y="2994"/>
                  </a:lnTo>
                  <a:lnTo>
                    <a:pt x="1721" y="3029"/>
                  </a:lnTo>
                  <a:lnTo>
                    <a:pt x="1691" y="3061"/>
                  </a:lnTo>
                  <a:lnTo>
                    <a:pt x="1659" y="3087"/>
                  </a:lnTo>
                  <a:lnTo>
                    <a:pt x="1712" y="3104"/>
                  </a:lnTo>
                  <a:lnTo>
                    <a:pt x="1764" y="3127"/>
                  </a:lnTo>
                  <a:lnTo>
                    <a:pt x="1812" y="3153"/>
                  </a:lnTo>
                  <a:lnTo>
                    <a:pt x="1857" y="3184"/>
                  </a:lnTo>
                  <a:lnTo>
                    <a:pt x="1897" y="3217"/>
                  </a:lnTo>
                  <a:lnTo>
                    <a:pt x="1934" y="3253"/>
                  </a:lnTo>
                  <a:lnTo>
                    <a:pt x="1965" y="3291"/>
                  </a:lnTo>
                  <a:lnTo>
                    <a:pt x="1992" y="3329"/>
                  </a:lnTo>
                  <a:lnTo>
                    <a:pt x="2014" y="3369"/>
                  </a:lnTo>
                  <a:lnTo>
                    <a:pt x="2030" y="3409"/>
                  </a:lnTo>
                  <a:lnTo>
                    <a:pt x="2040" y="3447"/>
                  </a:lnTo>
                  <a:lnTo>
                    <a:pt x="2043" y="3484"/>
                  </a:lnTo>
                  <a:lnTo>
                    <a:pt x="2040" y="3501"/>
                  </a:lnTo>
                  <a:lnTo>
                    <a:pt x="2029" y="3517"/>
                  </a:lnTo>
                  <a:lnTo>
                    <a:pt x="2012" y="3532"/>
                  </a:lnTo>
                  <a:lnTo>
                    <a:pt x="1990" y="3545"/>
                  </a:lnTo>
                  <a:lnTo>
                    <a:pt x="1963" y="3558"/>
                  </a:lnTo>
                  <a:lnTo>
                    <a:pt x="1929" y="3568"/>
                  </a:lnTo>
                  <a:lnTo>
                    <a:pt x="1893" y="3578"/>
                  </a:lnTo>
                  <a:lnTo>
                    <a:pt x="1852" y="3586"/>
                  </a:lnTo>
                  <a:lnTo>
                    <a:pt x="1809" y="3594"/>
                  </a:lnTo>
                  <a:lnTo>
                    <a:pt x="1763" y="3600"/>
                  </a:lnTo>
                  <a:lnTo>
                    <a:pt x="1714" y="3606"/>
                  </a:lnTo>
                  <a:lnTo>
                    <a:pt x="1663" y="3609"/>
                  </a:lnTo>
                  <a:lnTo>
                    <a:pt x="1611" y="3611"/>
                  </a:lnTo>
                  <a:lnTo>
                    <a:pt x="1558" y="3612"/>
                  </a:lnTo>
                  <a:lnTo>
                    <a:pt x="1506" y="3612"/>
                  </a:lnTo>
                  <a:lnTo>
                    <a:pt x="1453" y="3611"/>
                  </a:lnTo>
                  <a:lnTo>
                    <a:pt x="1401" y="3609"/>
                  </a:lnTo>
                  <a:lnTo>
                    <a:pt x="1351" y="3606"/>
                  </a:lnTo>
                  <a:lnTo>
                    <a:pt x="1303" y="3600"/>
                  </a:lnTo>
                  <a:lnTo>
                    <a:pt x="1256" y="3594"/>
                  </a:lnTo>
                  <a:lnTo>
                    <a:pt x="1212" y="3586"/>
                  </a:lnTo>
                  <a:lnTo>
                    <a:pt x="1171" y="3578"/>
                  </a:lnTo>
                  <a:lnTo>
                    <a:pt x="1135" y="3568"/>
                  </a:lnTo>
                  <a:lnTo>
                    <a:pt x="1103" y="3558"/>
                  </a:lnTo>
                  <a:lnTo>
                    <a:pt x="1075" y="3545"/>
                  </a:lnTo>
                  <a:lnTo>
                    <a:pt x="1052" y="3532"/>
                  </a:lnTo>
                  <a:lnTo>
                    <a:pt x="1036" y="3517"/>
                  </a:lnTo>
                  <a:lnTo>
                    <a:pt x="1025" y="3501"/>
                  </a:lnTo>
                  <a:lnTo>
                    <a:pt x="1021" y="3484"/>
                  </a:lnTo>
                  <a:lnTo>
                    <a:pt x="1024" y="3447"/>
                  </a:lnTo>
                  <a:lnTo>
                    <a:pt x="1034" y="3409"/>
                  </a:lnTo>
                  <a:lnTo>
                    <a:pt x="1050" y="3369"/>
                  </a:lnTo>
                  <a:lnTo>
                    <a:pt x="1072" y="3329"/>
                  </a:lnTo>
                  <a:lnTo>
                    <a:pt x="1099" y="3291"/>
                  </a:lnTo>
                  <a:lnTo>
                    <a:pt x="1130" y="3253"/>
                  </a:lnTo>
                  <a:lnTo>
                    <a:pt x="1167" y="3217"/>
                  </a:lnTo>
                  <a:lnTo>
                    <a:pt x="1209" y="3184"/>
                  </a:lnTo>
                  <a:lnTo>
                    <a:pt x="1253" y="3153"/>
                  </a:lnTo>
                  <a:lnTo>
                    <a:pt x="1301" y="3127"/>
                  </a:lnTo>
                  <a:lnTo>
                    <a:pt x="1352" y="3104"/>
                  </a:lnTo>
                  <a:lnTo>
                    <a:pt x="1406" y="3087"/>
                  </a:lnTo>
                  <a:lnTo>
                    <a:pt x="1373" y="3061"/>
                  </a:lnTo>
                  <a:lnTo>
                    <a:pt x="1343" y="3029"/>
                  </a:lnTo>
                  <a:lnTo>
                    <a:pt x="1316" y="2994"/>
                  </a:lnTo>
                  <a:lnTo>
                    <a:pt x="1294" y="2955"/>
                  </a:lnTo>
                  <a:lnTo>
                    <a:pt x="1276" y="2914"/>
                  </a:lnTo>
                  <a:lnTo>
                    <a:pt x="1261" y="2872"/>
                  </a:lnTo>
                  <a:lnTo>
                    <a:pt x="1253" y="2829"/>
                  </a:lnTo>
                  <a:lnTo>
                    <a:pt x="1250" y="2787"/>
                  </a:lnTo>
                  <a:lnTo>
                    <a:pt x="1253" y="2745"/>
                  </a:lnTo>
                  <a:lnTo>
                    <a:pt x="1262" y="2704"/>
                  </a:lnTo>
                  <a:lnTo>
                    <a:pt x="1277" y="2665"/>
                  </a:lnTo>
                  <a:lnTo>
                    <a:pt x="1296" y="2630"/>
                  </a:lnTo>
                  <a:lnTo>
                    <a:pt x="1319" y="2598"/>
                  </a:lnTo>
                  <a:lnTo>
                    <a:pt x="1347" y="2569"/>
                  </a:lnTo>
                  <a:lnTo>
                    <a:pt x="1378" y="2546"/>
                  </a:lnTo>
                  <a:lnTo>
                    <a:pt x="1413" y="2526"/>
                  </a:lnTo>
                  <a:lnTo>
                    <a:pt x="1451" y="2511"/>
                  </a:lnTo>
                  <a:lnTo>
                    <a:pt x="1490" y="2502"/>
                  </a:lnTo>
                  <a:lnTo>
                    <a:pt x="1533" y="2499"/>
                  </a:lnTo>
                  <a:lnTo>
                    <a:pt x="1559" y="2501"/>
                  </a:lnTo>
                  <a:lnTo>
                    <a:pt x="1585" y="2505"/>
                  </a:lnTo>
                  <a:lnTo>
                    <a:pt x="1584" y="2491"/>
                  </a:lnTo>
                  <a:lnTo>
                    <a:pt x="1585" y="2477"/>
                  </a:lnTo>
                  <a:lnTo>
                    <a:pt x="1843" y="1498"/>
                  </a:lnTo>
                  <a:lnTo>
                    <a:pt x="1549" y="1498"/>
                  </a:lnTo>
                  <a:lnTo>
                    <a:pt x="1517" y="1495"/>
                  </a:lnTo>
                  <a:lnTo>
                    <a:pt x="1487" y="1486"/>
                  </a:lnTo>
                  <a:lnTo>
                    <a:pt x="1460" y="1471"/>
                  </a:lnTo>
                  <a:lnTo>
                    <a:pt x="1435" y="1450"/>
                  </a:lnTo>
                  <a:lnTo>
                    <a:pt x="1416" y="1427"/>
                  </a:lnTo>
                  <a:lnTo>
                    <a:pt x="1401" y="1398"/>
                  </a:lnTo>
                  <a:lnTo>
                    <a:pt x="1392" y="1367"/>
                  </a:lnTo>
                  <a:lnTo>
                    <a:pt x="1389" y="1334"/>
                  </a:lnTo>
                  <a:lnTo>
                    <a:pt x="1389" y="1048"/>
                  </a:lnTo>
                  <a:lnTo>
                    <a:pt x="1018" y="922"/>
                  </a:lnTo>
                  <a:lnTo>
                    <a:pt x="1017" y="922"/>
                  </a:lnTo>
                  <a:lnTo>
                    <a:pt x="1017" y="922"/>
                  </a:lnTo>
                  <a:lnTo>
                    <a:pt x="1015" y="922"/>
                  </a:lnTo>
                  <a:lnTo>
                    <a:pt x="1013" y="920"/>
                  </a:lnTo>
                  <a:lnTo>
                    <a:pt x="1005" y="917"/>
                  </a:lnTo>
                  <a:lnTo>
                    <a:pt x="994" y="914"/>
                  </a:lnTo>
                  <a:lnTo>
                    <a:pt x="979" y="909"/>
                  </a:lnTo>
                  <a:lnTo>
                    <a:pt x="960" y="903"/>
                  </a:lnTo>
                  <a:lnTo>
                    <a:pt x="938" y="897"/>
                  </a:lnTo>
                  <a:lnTo>
                    <a:pt x="938" y="1524"/>
                  </a:lnTo>
                  <a:lnTo>
                    <a:pt x="1010" y="2435"/>
                  </a:lnTo>
                  <a:lnTo>
                    <a:pt x="1009" y="2461"/>
                  </a:lnTo>
                  <a:lnTo>
                    <a:pt x="1002" y="2485"/>
                  </a:lnTo>
                  <a:lnTo>
                    <a:pt x="991" y="2507"/>
                  </a:lnTo>
                  <a:lnTo>
                    <a:pt x="976" y="2525"/>
                  </a:lnTo>
                  <a:lnTo>
                    <a:pt x="957" y="2540"/>
                  </a:lnTo>
                  <a:lnTo>
                    <a:pt x="935" y="2550"/>
                  </a:lnTo>
                  <a:lnTo>
                    <a:pt x="910" y="2555"/>
                  </a:lnTo>
                  <a:lnTo>
                    <a:pt x="906" y="2555"/>
                  </a:lnTo>
                  <a:lnTo>
                    <a:pt x="901" y="2555"/>
                  </a:lnTo>
                  <a:lnTo>
                    <a:pt x="878" y="2552"/>
                  </a:lnTo>
                  <a:lnTo>
                    <a:pt x="857" y="2546"/>
                  </a:lnTo>
                  <a:lnTo>
                    <a:pt x="837" y="2533"/>
                  </a:lnTo>
                  <a:lnTo>
                    <a:pt x="820" y="2517"/>
                  </a:lnTo>
                  <a:lnTo>
                    <a:pt x="808" y="2499"/>
                  </a:lnTo>
                  <a:lnTo>
                    <a:pt x="798" y="2477"/>
                  </a:lnTo>
                  <a:lnTo>
                    <a:pt x="793" y="2453"/>
                  </a:lnTo>
                  <a:lnTo>
                    <a:pt x="728" y="1630"/>
                  </a:lnTo>
                  <a:lnTo>
                    <a:pt x="707" y="1637"/>
                  </a:lnTo>
                  <a:lnTo>
                    <a:pt x="685" y="1639"/>
                  </a:lnTo>
                  <a:lnTo>
                    <a:pt x="662" y="1637"/>
                  </a:lnTo>
                  <a:lnTo>
                    <a:pt x="640" y="1630"/>
                  </a:lnTo>
                  <a:lnTo>
                    <a:pt x="575" y="2453"/>
                  </a:lnTo>
                  <a:lnTo>
                    <a:pt x="572" y="2472"/>
                  </a:lnTo>
                  <a:lnTo>
                    <a:pt x="566" y="2489"/>
                  </a:lnTo>
                  <a:lnTo>
                    <a:pt x="557" y="2505"/>
                  </a:lnTo>
                  <a:lnTo>
                    <a:pt x="597" y="2514"/>
                  </a:lnTo>
                  <a:lnTo>
                    <a:pt x="633" y="2529"/>
                  </a:lnTo>
                  <a:lnTo>
                    <a:pt x="667" y="2548"/>
                  </a:lnTo>
                  <a:lnTo>
                    <a:pt x="698" y="2573"/>
                  </a:lnTo>
                  <a:lnTo>
                    <a:pt x="725" y="2600"/>
                  </a:lnTo>
                  <a:lnTo>
                    <a:pt x="748" y="2632"/>
                  </a:lnTo>
                  <a:lnTo>
                    <a:pt x="767" y="2667"/>
                  </a:lnTo>
                  <a:lnTo>
                    <a:pt x="781" y="2705"/>
                  </a:lnTo>
                  <a:lnTo>
                    <a:pt x="790" y="2745"/>
                  </a:lnTo>
                  <a:lnTo>
                    <a:pt x="792" y="2787"/>
                  </a:lnTo>
                  <a:lnTo>
                    <a:pt x="790" y="2829"/>
                  </a:lnTo>
                  <a:lnTo>
                    <a:pt x="781" y="2872"/>
                  </a:lnTo>
                  <a:lnTo>
                    <a:pt x="767" y="2914"/>
                  </a:lnTo>
                  <a:lnTo>
                    <a:pt x="750" y="2955"/>
                  </a:lnTo>
                  <a:lnTo>
                    <a:pt x="726" y="2994"/>
                  </a:lnTo>
                  <a:lnTo>
                    <a:pt x="700" y="3029"/>
                  </a:lnTo>
                  <a:lnTo>
                    <a:pt x="670" y="3061"/>
                  </a:lnTo>
                  <a:lnTo>
                    <a:pt x="637" y="3087"/>
                  </a:lnTo>
                  <a:lnTo>
                    <a:pt x="690" y="3104"/>
                  </a:lnTo>
                  <a:lnTo>
                    <a:pt x="742" y="3127"/>
                  </a:lnTo>
                  <a:lnTo>
                    <a:pt x="790" y="3153"/>
                  </a:lnTo>
                  <a:lnTo>
                    <a:pt x="834" y="3184"/>
                  </a:lnTo>
                  <a:lnTo>
                    <a:pt x="875" y="3217"/>
                  </a:lnTo>
                  <a:lnTo>
                    <a:pt x="912" y="3253"/>
                  </a:lnTo>
                  <a:lnTo>
                    <a:pt x="944" y="3291"/>
                  </a:lnTo>
                  <a:lnTo>
                    <a:pt x="971" y="3329"/>
                  </a:lnTo>
                  <a:lnTo>
                    <a:pt x="992" y="3369"/>
                  </a:lnTo>
                  <a:lnTo>
                    <a:pt x="1008" y="3409"/>
                  </a:lnTo>
                  <a:lnTo>
                    <a:pt x="1018" y="3447"/>
                  </a:lnTo>
                  <a:lnTo>
                    <a:pt x="1021" y="3484"/>
                  </a:lnTo>
                  <a:lnTo>
                    <a:pt x="1018" y="3501"/>
                  </a:lnTo>
                  <a:lnTo>
                    <a:pt x="1006" y="3517"/>
                  </a:lnTo>
                  <a:lnTo>
                    <a:pt x="991" y="3532"/>
                  </a:lnTo>
                  <a:lnTo>
                    <a:pt x="969" y="3545"/>
                  </a:lnTo>
                  <a:lnTo>
                    <a:pt x="941" y="3558"/>
                  </a:lnTo>
                  <a:lnTo>
                    <a:pt x="908" y="3568"/>
                  </a:lnTo>
                  <a:lnTo>
                    <a:pt x="871" y="3578"/>
                  </a:lnTo>
                  <a:lnTo>
                    <a:pt x="831" y="3586"/>
                  </a:lnTo>
                  <a:lnTo>
                    <a:pt x="786" y="3594"/>
                  </a:lnTo>
                  <a:lnTo>
                    <a:pt x="741" y="3600"/>
                  </a:lnTo>
                  <a:lnTo>
                    <a:pt x="691" y="3606"/>
                  </a:lnTo>
                  <a:lnTo>
                    <a:pt x="641" y="3609"/>
                  </a:lnTo>
                  <a:lnTo>
                    <a:pt x="589" y="3611"/>
                  </a:lnTo>
                  <a:lnTo>
                    <a:pt x="536" y="3612"/>
                  </a:lnTo>
                  <a:lnTo>
                    <a:pt x="484" y="3612"/>
                  </a:lnTo>
                  <a:lnTo>
                    <a:pt x="431" y="3611"/>
                  </a:lnTo>
                  <a:lnTo>
                    <a:pt x="380" y="3609"/>
                  </a:lnTo>
                  <a:lnTo>
                    <a:pt x="328" y="3606"/>
                  </a:lnTo>
                  <a:lnTo>
                    <a:pt x="280" y="3600"/>
                  </a:lnTo>
                  <a:lnTo>
                    <a:pt x="233" y="3594"/>
                  </a:lnTo>
                  <a:lnTo>
                    <a:pt x="190" y="3586"/>
                  </a:lnTo>
                  <a:lnTo>
                    <a:pt x="150" y="3578"/>
                  </a:lnTo>
                  <a:lnTo>
                    <a:pt x="113" y="3568"/>
                  </a:lnTo>
                  <a:lnTo>
                    <a:pt x="80" y="3558"/>
                  </a:lnTo>
                  <a:lnTo>
                    <a:pt x="53" y="3545"/>
                  </a:lnTo>
                  <a:lnTo>
                    <a:pt x="30" y="3532"/>
                  </a:lnTo>
                  <a:lnTo>
                    <a:pt x="13" y="3517"/>
                  </a:lnTo>
                  <a:lnTo>
                    <a:pt x="3" y="3501"/>
                  </a:lnTo>
                  <a:lnTo>
                    <a:pt x="0" y="3484"/>
                  </a:lnTo>
                  <a:lnTo>
                    <a:pt x="3" y="3447"/>
                  </a:lnTo>
                  <a:lnTo>
                    <a:pt x="12" y="3409"/>
                  </a:lnTo>
                  <a:lnTo>
                    <a:pt x="29" y="3369"/>
                  </a:lnTo>
                  <a:lnTo>
                    <a:pt x="50" y="3329"/>
                  </a:lnTo>
                  <a:lnTo>
                    <a:pt x="77" y="3291"/>
                  </a:lnTo>
                  <a:lnTo>
                    <a:pt x="109" y="3253"/>
                  </a:lnTo>
                  <a:lnTo>
                    <a:pt x="145" y="3217"/>
                  </a:lnTo>
                  <a:lnTo>
                    <a:pt x="187" y="3184"/>
                  </a:lnTo>
                  <a:lnTo>
                    <a:pt x="231" y="3153"/>
                  </a:lnTo>
                  <a:lnTo>
                    <a:pt x="279" y="3127"/>
                  </a:lnTo>
                  <a:lnTo>
                    <a:pt x="331" y="3104"/>
                  </a:lnTo>
                  <a:lnTo>
                    <a:pt x="384" y="3087"/>
                  </a:lnTo>
                  <a:lnTo>
                    <a:pt x="351" y="3061"/>
                  </a:lnTo>
                  <a:lnTo>
                    <a:pt x="321" y="3029"/>
                  </a:lnTo>
                  <a:lnTo>
                    <a:pt x="295" y="2994"/>
                  </a:lnTo>
                  <a:lnTo>
                    <a:pt x="271" y="2955"/>
                  </a:lnTo>
                  <a:lnTo>
                    <a:pt x="254" y="2914"/>
                  </a:lnTo>
                  <a:lnTo>
                    <a:pt x="240" y="2872"/>
                  </a:lnTo>
                  <a:lnTo>
                    <a:pt x="231" y="2829"/>
                  </a:lnTo>
                  <a:lnTo>
                    <a:pt x="229" y="2787"/>
                  </a:lnTo>
                  <a:lnTo>
                    <a:pt x="231" y="2743"/>
                  </a:lnTo>
                  <a:lnTo>
                    <a:pt x="240" y="2703"/>
                  </a:lnTo>
                  <a:lnTo>
                    <a:pt x="256" y="2664"/>
                  </a:lnTo>
                  <a:lnTo>
                    <a:pt x="275" y="2629"/>
                  </a:lnTo>
                  <a:lnTo>
                    <a:pt x="299" y="2597"/>
                  </a:lnTo>
                  <a:lnTo>
                    <a:pt x="327" y="2568"/>
                  </a:lnTo>
                  <a:lnTo>
                    <a:pt x="360" y="2544"/>
                  </a:lnTo>
                  <a:lnTo>
                    <a:pt x="395" y="2525"/>
                  </a:lnTo>
                  <a:lnTo>
                    <a:pt x="379" y="2507"/>
                  </a:lnTo>
                  <a:lnTo>
                    <a:pt x="368" y="2485"/>
                  </a:lnTo>
                  <a:lnTo>
                    <a:pt x="361" y="2461"/>
                  </a:lnTo>
                  <a:lnTo>
                    <a:pt x="360" y="2435"/>
                  </a:lnTo>
                  <a:lnTo>
                    <a:pt x="431" y="1524"/>
                  </a:lnTo>
                  <a:lnTo>
                    <a:pt x="431" y="897"/>
                  </a:lnTo>
                  <a:lnTo>
                    <a:pt x="414" y="901"/>
                  </a:lnTo>
                  <a:lnTo>
                    <a:pt x="400" y="906"/>
                  </a:lnTo>
                  <a:lnTo>
                    <a:pt x="266" y="1517"/>
                  </a:lnTo>
                  <a:lnTo>
                    <a:pt x="259" y="1538"/>
                  </a:lnTo>
                  <a:lnTo>
                    <a:pt x="249" y="1555"/>
                  </a:lnTo>
                  <a:lnTo>
                    <a:pt x="235" y="1570"/>
                  </a:lnTo>
                  <a:lnTo>
                    <a:pt x="218" y="1580"/>
                  </a:lnTo>
                  <a:lnTo>
                    <a:pt x="199" y="1587"/>
                  </a:lnTo>
                  <a:lnTo>
                    <a:pt x="179" y="1589"/>
                  </a:lnTo>
                  <a:lnTo>
                    <a:pt x="159" y="1588"/>
                  </a:lnTo>
                  <a:lnTo>
                    <a:pt x="139" y="1580"/>
                  </a:lnTo>
                  <a:lnTo>
                    <a:pt x="122" y="1570"/>
                  </a:lnTo>
                  <a:lnTo>
                    <a:pt x="107" y="1555"/>
                  </a:lnTo>
                  <a:lnTo>
                    <a:pt x="97" y="1538"/>
                  </a:lnTo>
                  <a:lnTo>
                    <a:pt x="90" y="1519"/>
                  </a:lnTo>
                  <a:lnTo>
                    <a:pt x="88" y="1498"/>
                  </a:lnTo>
                  <a:lnTo>
                    <a:pt x="89" y="1478"/>
                  </a:lnTo>
                  <a:lnTo>
                    <a:pt x="235" y="815"/>
                  </a:lnTo>
                  <a:lnTo>
                    <a:pt x="236" y="811"/>
                  </a:lnTo>
                  <a:lnTo>
                    <a:pt x="237" y="809"/>
                  </a:lnTo>
                  <a:lnTo>
                    <a:pt x="238" y="806"/>
                  </a:lnTo>
                  <a:lnTo>
                    <a:pt x="241" y="798"/>
                  </a:lnTo>
                  <a:lnTo>
                    <a:pt x="246" y="789"/>
                  </a:lnTo>
                  <a:lnTo>
                    <a:pt x="250" y="782"/>
                  </a:lnTo>
                  <a:lnTo>
                    <a:pt x="256" y="775"/>
                  </a:lnTo>
                  <a:lnTo>
                    <a:pt x="261" y="769"/>
                  </a:lnTo>
                  <a:lnTo>
                    <a:pt x="268" y="763"/>
                  </a:lnTo>
                  <a:lnTo>
                    <a:pt x="273" y="759"/>
                  </a:lnTo>
                  <a:lnTo>
                    <a:pt x="278" y="757"/>
                  </a:lnTo>
                  <a:lnTo>
                    <a:pt x="284" y="753"/>
                  </a:lnTo>
                  <a:lnTo>
                    <a:pt x="286" y="752"/>
                  </a:lnTo>
                  <a:lnTo>
                    <a:pt x="289" y="750"/>
                  </a:lnTo>
                  <a:lnTo>
                    <a:pt x="292" y="748"/>
                  </a:lnTo>
                  <a:lnTo>
                    <a:pt x="297" y="746"/>
                  </a:lnTo>
                  <a:lnTo>
                    <a:pt x="307" y="743"/>
                  </a:lnTo>
                  <a:lnTo>
                    <a:pt x="323" y="737"/>
                  </a:lnTo>
                  <a:lnTo>
                    <a:pt x="344" y="731"/>
                  </a:lnTo>
                  <a:lnTo>
                    <a:pt x="369" y="724"/>
                  </a:lnTo>
                  <a:lnTo>
                    <a:pt x="397" y="716"/>
                  </a:lnTo>
                  <a:lnTo>
                    <a:pt x="428" y="707"/>
                  </a:lnTo>
                  <a:lnTo>
                    <a:pt x="461" y="699"/>
                  </a:lnTo>
                  <a:lnTo>
                    <a:pt x="497" y="691"/>
                  </a:lnTo>
                  <a:lnTo>
                    <a:pt x="535" y="684"/>
                  </a:lnTo>
                  <a:lnTo>
                    <a:pt x="573" y="677"/>
                  </a:lnTo>
                  <a:lnTo>
                    <a:pt x="612" y="673"/>
                  </a:lnTo>
                  <a:lnTo>
                    <a:pt x="651" y="669"/>
                  </a:lnTo>
                  <a:lnTo>
                    <a:pt x="672" y="713"/>
                  </a:lnTo>
                  <a:lnTo>
                    <a:pt x="672" y="713"/>
                  </a:lnTo>
                  <a:lnTo>
                    <a:pt x="612" y="1197"/>
                  </a:lnTo>
                  <a:lnTo>
                    <a:pt x="685" y="1325"/>
                  </a:lnTo>
                  <a:lnTo>
                    <a:pt x="756" y="1197"/>
                  </a:lnTo>
                  <a:lnTo>
                    <a:pt x="696" y="713"/>
                  </a:lnTo>
                  <a:lnTo>
                    <a:pt x="696" y="713"/>
                  </a:lnTo>
                  <a:lnTo>
                    <a:pt x="718" y="669"/>
                  </a:lnTo>
                  <a:lnTo>
                    <a:pt x="759" y="673"/>
                  </a:lnTo>
                  <a:lnTo>
                    <a:pt x="800" y="678"/>
                  </a:lnTo>
                  <a:lnTo>
                    <a:pt x="839" y="684"/>
                  </a:lnTo>
                  <a:lnTo>
                    <a:pt x="878" y="692"/>
                  </a:lnTo>
                  <a:lnTo>
                    <a:pt x="915" y="700"/>
                  </a:lnTo>
                  <a:lnTo>
                    <a:pt x="950" y="709"/>
                  </a:lnTo>
                  <a:lnTo>
                    <a:pt x="982" y="718"/>
                  </a:lnTo>
                  <a:lnTo>
                    <a:pt x="1010" y="726"/>
                  </a:lnTo>
                  <a:lnTo>
                    <a:pt x="1033" y="734"/>
                  </a:lnTo>
                  <a:lnTo>
                    <a:pt x="1053" y="740"/>
                  </a:lnTo>
                  <a:lnTo>
                    <a:pt x="1067" y="744"/>
                  </a:lnTo>
                  <a:lnTo>
                    <a:pt x="1075" y="748"/>
                  </a:lnTo>
                  <a:lnTo>
                    <a:pt x="1387" y="853"/>
                  </a:lnTo>
                  <a:lnTo>
                    <a:pt x="1387" y="350"/>
                  </a:lnTo>
                  <a:lnTo>
                    <a:pt x="1391" y="317"/>
                  </a:lnTo>
                  <a:lnTo>
                    <a:pt x="1401" y="286"/>
                  </a:lnTo>
                  <a:lnTo>
                    <a:pt x="1415" y="257"/>
                  </a:lnTo>
                  <a:lnTo>
                    <a:pt x="1435" y="234"/>
                  </a:lnTo>
                  <a:lnTo>
                    <a:pt x="1459" y="213"/>
                  </a:lnTo>
                  <a:lnTo>
                    <a:pt x="1487" y="198"/>
                  </a:lnTo>
                  <a:lnTo>
                    <a:pt x="1517" y="189"/>
                  </a:lnTo>
                  <a:lnTo>
                    <a:pt x="1549" y="186"/>
                  </a:lnTo>
                  <a:lnTo>
                    <a:pt x="2174" y="186"/>
                  </a:lnTo>
                  <a:lnTo>
                    <a:pt x="2174" y="62"/>
                  </a:lnTo>
                  <a:lnTo>
                    <a:pt x="2177" y="42"/>
                  </a:lnTo>
                  <a:lnTo>
                    <a:pt x="2186" y="25"/>
                  </a:lnTo>
                  <a:lnTo>
                    <a:pt x="2200" y="12"/>
                  </a:lnTo>
                  <a:lnTo>
                    <a:pt x="2215" y="4"/>
                  </a:lnTo>
                  <a:lnTo>
                    <a:pt x="22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FF1768E8-E0C9-4C5B-97C4-897779F5A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729" y="2427245"/>
            <a:ext cx="628297" cy="628297"/>
          </a:xfrm>
          <a:prstGeom prst="rect">
            <a:avLst/>
          </a:prstGeom>
        </p:spPr>
      </p:pic>
      <p:sp>
        <p:nvSpPr>
          <p:cNvPr id="77" name="Freeform 19">
            <a:extLst>
              <a:ext uri="{FF2B5EF4-FFF2-40B4-BE49-F238E27FC236}">
                <a16:creationId xmlns:a16="http://schemas.microsoft.com/office/drawing/2014/main" id="{1CD4C9BE-B2C8-4549-9B2B-B9662FE1D490}"/>
              </a:ext>
            </a:extLst>
          </p:cNvPr>
          <p:cNvSpPr>
            <a:spLocks/>
          </p:cNvSpPr>
          <p:nvPr/>
        </p:nvSpPr>
        <p:spPr bwMode="auto">
          <a:xfrm>
            <a:off x="9277961" y="2550017"/>
            <a:ext cx="458927" cy="483719"/>
          </a:xfrm>
          <a:custGeom>
            <a:avLst/>
            <a:gdLst>
              <a:gd name="T0" fmla="*/ 2608 w 2663"/>
              <a:gd name="T1" fmla="*/ 2 h 3050"/>
              <a:gd name="T2" fmla="*/ 2645 w 2663"/>
              <a:gd name="T3" fmla="*/ 29 h 3050"/>
              <a:gd name="T4" fmla="*/ 2663 w 2663"/>
              <a:gd name="T5" fmla="*/ 106 h 3050"/>
              <a:gd name="T6" fmla="*/ 2651 w 2663"/>
              <a:gd name="T7" fmla="*/ 2538 h 3050"/>
              <a:gd name="T8" fmla="*/ 2589 w 2663"/>
              <a:gd name="T9" fmla="*/ 2578 h 3050"/>
              <a:gd name="T10" fmla="*/ 2505 w 2663"/>
              <a:gd name="T11" fmla="*/ 2523 h 3050"/>
              <a:gd name="T12" fmla="*/ 2476 w 2663"/>
              <a:gd name="T13" fmla="*/ 2490 h 3050"/>
              <a:gd name="T14" fmla="*/ 2388 w 2663"/>
              <a:gd name="T15" fmla="*/ 2404 h 3050"/>
              <a:gd name="T16" fmla="*/ 2235 w 2663"/>
              <a:gd name="T17" fmla="*/ 2281 h 3050"/>
              <a:gd name="T18" fmla="*/ 2016 w 2663"/>
              <a:gd name="T19" fmla="*/ 2141 h 3050"/>
              <a:gd name="T20" fmla="*/ 1723 w 2663"/>
              <a:gd name="T21" fmla="*/ 2000 h 3050"/>
              <a:gd name="T22" fmla="*/ 1392 w 2663"/>
              <a:gd name="T23" fmla="*/ 1885 h 3050"/>
              <a:gd name="T24" fmla="*/ 1235 w 2663"/>
              <a:gd name="T25" fmla="*/ 1852 h 3050"/>
              <a:gd name="T26" fmla="*/ 1192 w 2663"/>
              <a:gd name="T27" fmla="*/ 1883 h 3050"/>
              <a:gd name="T28" fmla="*/ 1115 w 2663"/>
              <a:gd name="T29" fmla="*/ 1930 h 3050"/>
              <a:gd name="T30" fmla="*/ 1033 w 2663"/>
              <a:gd name="T31" fmla="*/ 1938 h 3050"/>
              <a:gd name="T32" fmla="*/ 1029 w 2663"/>
              <a:gd name="T33" fmla="*/ 1959 h 3050"/>
              <a:gd name="T34" fmla="*/ 1233 w 2663"/>
              <a:gd name="T35" fmla="*/ 2924 h 3050"/>
              <a:gd name="T36" fmla="*/ 1183 w 2663"/>
              <a:gd name="T37" fmla="*/ 3015 h 3050"/>
              <a:gd name="T38" fmla="*/ 1082 w 2663"/>
              <a:gd name="T39" fmla="*/ 3050 h 3050"/>
              <a:gd name="T40" fmla="*/ 756 w 2663"/>
              <a:gd name="T41" fmla="*/ 3028 h 3050"/>
              <a:gd name="T42" fmla="*/ 666 w 2663"/>
              <a:gd name="T43" fmla="*/ 2945 h 3050"/>
              <a:gd name="T44" fmla="*/ 437 w 2663"/>
              <a:gd name="T45" fmla="*/ 1956 h 3050"/>
              <a:gd name="T46" fmla="*/ 418 w 2663"/>
              <a:gd name="T47" fmla="*/ 1934 h 3050"/>
              <a:gd name="T48" fmla="*/ 298 w 2663"/>
              <a:gd name="T49" fmla="*/ 1923 h 3050"/>
              <a:gd name="T50" fmla="*/ 229 w 2663"/>
              <a:gd name="T51" fmla="*/ 1852 h 3050"/>
              <a:gd name="T52" fmla="*/ 217 w 2663"/>
              <a:gd name="T53" fmla="*/ 1742 h 3050"/>
              <a:gd name="T54" fmla="*/ 200 w 2663"/>
              <a:gd name="T55" fmla="*/ 1722 h 3050"/>
              <a:gd name="T56" fmla="*/ 172 w 2663"/>
              <a:gd name="T57" fmla="*/ 1719 h 3050"/>
              <a:gd name="T58" fmla="*/ 62 w 2663"/>
              <a:gd name="T59" fmla="*/ 1671 h 3050"/>
              <a:gd name="T60" fmla="*/ 3 w 2663"/>
              <a:gd name="T61" fmla="*/ 1566 h 3050"/>
              <a:gd name="T62" fmla="*/ 10 w 2663"/>
              <a:gd name="T63" fmla="*/ 982 h 3050"/>
              <a:gd name="T64" fmla="*/ 86 w 2663"/>
              <a:gd name="T65" fmla="*/ 887 h 3050"/>
              <a:gd name="T66" fmla="*/ 175 w 2663"/>
              <a:gd name="T67" fmla="*/ 857 h 3050"/>
              <a:gd name="T68" fmla="*/ 200 w 2663"/>
              <a:gd name="T69" fmla="*/ 855 h 3050"/>
              <a:gd name="T70" fmla="*/ 218 w 2663"/>
              <a:gd name="T71" fmla="*/ 825 h 3050"/>
              <a:gd name="T72" fmla="*/ 241 w 2663"/>
              <a:gd name="T73" fmla="*/ 702 h 3050"/>
              <a:gd name="T74" fmla="*/ 324 w 2663"/>
              <a:gd name="T75" fmla="*/ 647 h 3050"/>
              <a:gd name="T76" fmla="*/ 1147 w 2663"/>
              <a:gd name="T77" fmla="*/ 657 h 3050"/>
              <a:gd name="T78" fmla="*/ 1209 w 2663"/>
              <a:gd name="T79" fmla="*/ 716 h 3050"/>
              <a:gd name="T80" fmla="*/ 1242 w 2663"/>
              <a:gd name="T81" fmla="*/ 724 h 3050"/>
              <a:gd name="T82" fmla="*/ 1409 w 2663"/>
              <a:gd name="T83" fmla="*/ 688 h 3050"/>
              <a:gd name="T84" fmla="*/ 1723 w 2663"/>
              <a:gd name="T85" fmla="*/ 578 h 3050"/>
              <a:gd name="T86" fmla="*/ 2016 w 2663"/>
              <a:gd name="T87" fmla="*/ 436 h 3050"/>
              <a:gd name="T88" fmla="*/ 2237 w 2663"/>
              <a:gd name="T89" fmla="*/ 296 h 3050"/>
              <a:gd name="T90" fmla="*/ 2388 w 2663"/>
              <a:gd name="T91" fmla="*/ 175 h 3050"/>
              <a:gd name="T92" fmla="*/ 2476 w 2663"/>
              <a:gd name="T93" fmla="*/ 87 h 3050"/>
              <a:gd name="T94" fmla="*/ 2505 w 2663"/>
              <a:gd name="T95" fmla="*/ 54 h 3050"/>
              <a:gd name="T96" fmla="*/ 2589 w 2663"/>
              <a:gd name="T97" fmla="*/ 0 h 3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663" h="3050">
                <a:moveTo>
                  <a:pt x="2589" y="0"/>
                </a:moveTo>
                <a:lnTo>
                  <a:pt x="2593" y="0"/>
                </a:lnTo>
                <a:lnTo>
                  <a:pt x="2601" y="1"/>
                </a:lnTo>
                <a:lnTo>
                  <a:pt x="2608" y="2"/>
                </a:lnTo>
                <a:lnTo>
                  <a:pt x="2617" y="6"/>
                </a:lnTo>
                <a:lnTo>
                  <a:pt x="2627" y="12"/>
                </a:lnTo>
                <a:lnTo>
                  <a:pt x="2635" y="19"/>
                </a:lnTo>
                <a:lnTo>
                  <a:pt x="2645" y="29"/>
                </a:lnTo>
                <a:lnTo>
                  <a:pt x="2652" y="43"/>
                </a:lnTo>
                <a:lnTo>
                  <a:pt x="2658" y="60"/>
                </a:lnTo>
                <a:lnTo>
                  <a:pt x="2662" y="81"/>
                </a:lnTo>
                <a:lnTo>
                  <a:pt x="2663" y="106"/>
                </a:lnTo>
                <a:lnTo>
                  <a:pt x="2663" y="2471"/>
                </a:lnTo>
                <a:lnTo>
                  <a:pt x="2662" y="2496"/>
                </a:lnTo>
                <a:lnTo>
                  <a:pt x="2658" y="2518"/>
                </a:lnTo>
                <a:lnTo>
                  <a:pt x="2651" y="2538"/>
                </a:lnTo>
                <a:lnTo>
                  <a:pt x="2639" y="2554"/>
                </a:lnTo>
                <a:lnTo>
                  <a:pt x="2625" y="2567"/>
                </a:lnTo>
                <a:lnTo>
                  <a:pt x="2608" y="2575"/>
                </a:lnTo>
                <a:lnTo>
                  <a:pt x="2589" y="2578"/>
                </a:lnTo>
                <a:lnTo>
                  <a:pt x="2567" y="2574"/>
                </a:lnTo>
                <a:lnTo>
                  <a:pt x="2546" y="2564"/>
                </a:lnTo>
                <a:lnTo>
                  <a:pt x="2526" y="2547"/>
                </a:lnTo>
                <a:lnTo>
                  <a:pt x="2505" y="2523"/>
                </a:lnTo>
                <a:lnTo>
                  <a:pt x="2503" y="2521"/>
                </a:lnTo>
                <a:lnTo>
                  <a:pt x="2497" y="2514"/>
                </a:lnTo>
                <a:lnTo>
                  <a:pt x="2488" y="2503"/>
                </a:lnTo>
                <a:lnTo>
                  <a:pt x="2476" y="2490"/>
                </a:lnTo>
                <a:lnTo>
                  <a:pt x="2459" y="2472"/>
                </a:lnTo>
                <a:lnTo>
                  <a:pt x="2439" y="2451"/>
                </a:lnTo>
                <a:lnTo>
                  <a:pt x="2415" y="2428"/>
                </a:lnTo>
                <a:lnTo>
                  <a:pt x="2388" y="2404"/>
                </a:lnTo>
                <a:lnTo>
                  <a:pt x="2355" y="2376"/>
                </a:lnTo>
                <a:lnTo>
                  <a:pt x="2320" y="2345"/>
                </a:lnTo>
                <a:lnTo>
                  <a:pt x="2280" y="2314"/>
                </a:lnTo>
                <a:lnTo>
                  <a:pt x="2235" y="2281"/>
                </a:lnTo>
                <a:lnTo>
                  <a:pt x="2187" y="2248"/>
                </a:lnTo>
                <a:lnTo>
                  <a:pt x="2135" y="2212"/>
                </a:lnTo>
                <a:lnTo>
                  <a:pt x="2078" y="2177"/>
                </a:lnTo>
                <a:lnTo>
                  <a:pt x="2016" y="2141"/>
                </a:lnTo>
                <a:lnTo>
                  <a:pt x="1950" y="2105"/>
                </a:lnTo>
                <a:lnTo>
                  <a:pt x="1879" y="2069"/>
                </a:lnTo>
                <a:lnTo>
                  <a:pt x="1803" y="2034"/>
                </a:lnTo>
                <a:lnTo>
                  <a:pt x="1723" y="2000"/>
                </a:lnTo>
                <a:lnTo>
                  <a:pt x="1637" y="1965"/>
                </a:lnTo>
                <a:lnTo>
                  <a:pt x="1548" y="1933"/>
                </a:lnTo>
                <a:lnTo>
                  <a:pt x="1452" y="1902"/>
                </a:lnTo>
                <a:lnTo>
                  <a:pt x="1392" y="1885"/>
                </a:lnTo>
                <a:lnTo>
                  <a:pt x="1325" y="1869"/>
                </a:lnTo>
                <a:lnTo>
                  <a:pt x="1253" y="1854"/>
                </a:lnTo>
                <a:lnTo>
                  <a:pt x="1245" y="1852"/>
                </a:lnTo>
                <a:lnTo>
                  <a:pt x="1235" y="1852"/>
                </a:lnTo>
                <a:lnTo>
                  <a:pt x="1224" y="1853"/>
                </a:lnTo>
                <a:lnTo>
                  <a:pt x="1214" y="1857"/>
                </a:lnTo>
                <a:lnTo>
                  <a:pt x="1206" y="1866"/>
                </a:lnTo>
                <a:lnTo>
                  <a:pt x="1192" y="1883"/>
                </a:lnTo>
                <a:lnTo>
                  <a:pt x="1175" y="1900"/>
                </a:lnTo>
                <a:lnTo>
                  <a:pt x="1157" y="1913"/>
                </a:lnTo>
                <a:lnTo>
                  <a:pt x="1137" y="1924"/>
                </a:lnTo>
                <a:lnTo>
                  <a:pt x="1115" y="1930"/>
                </a:lnTo>
                <a:lnTo>
                  <a:pt x="1091" y="1933"/>
                </a:lnTo>
                <a:lnTo>
                  <a:pt x="1050" y="1933"/>
                </a:lnTo>
                <a:lnTo>
                  <a:pt x="1039" y="1934"/>
                </a:lnTo>
                <a:lnTo>
                  <a:pt x="1033" y="1938"/>
                </a:lnTo>
                <a:lnTo>
                  <a:pt x="1030" y="1943"/>
                </a:lnTo>
                <a:lnTo>
                  <a:pt x="1028" y="1950"/>
                </a:lnTo>
                <a:lnTo>
                  <a:pt x="1028" y="1955"/>
                </a:lnTo>
                <a:lnTo>
                  <a:pt x="1029" y="1959"/>
                </a:lnTo>
                <a:lnTo>
                  <a:pt x="1029" y="1961"/>
                </a:lnTo>
                <a:lnTo>
                  <a:pt x="1229" y="2869"/>
                </a:lnTo>
                <a:lnTo>
                  <a:pt x="1234" y="2897"/>
                </a:lnTo>
                <a:lnTo>
                  <a:pt x="1233" y="2924"/>
                </a:lnTo>
                <a:lnTo>
                  <a:pt x="1226" y="2950"/>
                </a:lnTo>
                <a:lnTo>
                  <a:pt x="1216" y="2974"/>
                </a:lnTo>
                <a:lnTo>
                  <a:pt x="1202" y="2996"/>
                </a:lnTo>
                <a:lnTo>
                  <a:pt x="1183" y="3015"/>
                </a:lnTo>
                <a:lnTo>
                  <a:pt x="1162" y="3030"/>
                </a:lnTo>
                <a:lnTo>
                  <a:pt x="1138" y="3041"/>
                </a:lnTo>
                <a:lnTo>
                  <a:pt x="1110" y="3047"/>
                </a:lnTo>
                <a:lnTo>
                  <a:pt x="1082" y="3050"/>
                </a:lnTo>
                <a:lnTo>
                  <a:pt x="846" y="3050"/>
                </a:lnTo>
                <a:lnTo>
                  <a:pt x="815" y="3047"/>
                </a:lnTo>
                <a:lnTo>
                  <a:pt x="785" y="3040"/>
                </a:lnTo>
                <a:lnTo>
                  <a:pt x="756" y="3028"/>
                </a:lnTo>
                <a:lnTo>
                  <a:pt x="730" y="3012"/>
                </a:lnTo>
                <a:lnTo>
                  <a:pt x="704" y="2992"/>
                </a:lnTo>
                <a:lnTo>
                  <a:pt x="684" y="2970"/>
                </a:lnTo>
                <a:lnTo>
                  <a:pt x="666" y="2945"/>
                </a:lnTo>
                <a:lnTo>
                  <a:pt x="652" y="2917"/>
                </a:lnTo>
                <a:lnTo>
                  <a:pt x="643" y="2888"/>
                </a:lnTo>
                <a:lnTo>
                  <a:pt x="437" y="1958"/>
                </a:lnTo>
                <a:lnTo>
                  <a:pt x="437" y="1956"/>
                </a:lnTo>
                <a:lnTo>
                  <a:pt x="435" y="1952"/>
                </a:lnTo>
                <a:lnTo>
                  <a:pt x="432" y="1946"/>
                </a:lnTo>
                <a:lnTo>
                  <a:pt x="427" y="1939"/>
                </a:lnTo>
                <a:lnTo>
                  <a:pt x="418" y="1934"/>
                </a:lnTo>
                <a:lnTo>
                  <a:pt x="407" y="1933"/>
                </a:lnTo>
                <a:lnTo>
                  <a:pt x="351" y="1933"/>
                </a:lnTo>
                <a:lnTo>
                  <a:pt x="324" y="1930"/>
                </a:lnTo>
                <a:lnTo>
                  <a:pt x="298" y="1923"/>
                </a:lnTo>
                <a:lnTo>
                  <a:pt x="277" y="1910"/>
                </a:lnTo>
                <a:lnTo>
                  <a:pt x="257" y="1895"/>
                </a:lnTo>
                <a:lnTo>
                  <a:pt x="241" y="1875"/>
                </a:lnTo>
                <a:lnTo>
                  <a:pt x="229" y="1852"/>
                </a:lnTo>
                <a:lnTo>
                  <a:pt x="221" y="1828"/>
                </a:lnTo>
                <a:lnTo>
                  <a:pt x="218" y="1801"/>
                </a:lnTo>
                <a:lnTo>
                  <a:pt x="218" y="1753"/>
                </a:lnTo>
                <a:lnTo>
                  <a:pt x="217" y="1742"/>
                </a:lnTo>
                <a:lnTo>
                  <a:pt x="214" y="1734"/>
                </a:lnTo>
                <a:lnTo>
                  <a:pt x="210" y="1727"/>
                </a:lnTo>
                <a:lnTo>
                  <a:pt x="206" y="1724"/>
                </a:lnTo>
                <a:lnTo>
                  <a:pt x="200" y="1722"/>
                </a:lnTo>
                <a:lnTo>
                  <a:pt x="197" y="1721"/>
                </a:lnTo>
                <a:lnTo>
                  <a:pt x="185" y="1720"/>
                </a:lnTo>
                <a:lnTo>
                  <a:pt x="176" y="1720"/>
                </a:lnTo>
                <a:lnTo>
                  <a:pt x="172" y="1719"/>
                </a:lnTo>
                <a:lnTo>
                  <a:pt x="142" y="1715"/>
                </a:lnTo>
                <a:lnTo>
                  <a:pt x="113" y="1705"/>
                </a:lnTo>
                <a:lnTo>
                  <a:pt x="86" y="1690"/>
                </a:lnTo>
                <a:lnTo>
                  <a:pt x="62" y="1671"/>
                </a:lnTo>
                <a:lnTo>
                  <a:pt x="41" y="1648"/>
                </a:lnTo>
                <a:lnTo>
                  <a:pt x="24" y="1624"/>
                </a:lnTo>
                <a:lnTo>
                  <a:pt x="10" y="1596"/>
                </a:lnTo>
                <a:lnTo>
                  <a:pt x="3" y="1566"/>
                </a:lnTo>
                <a:lnTo>
                  <a:pt x="0" y="1535"/>
                </a:lnTo>
                <a:lnTo>
                  <a:pt x="0" y="1042"/>
                </a:lnTo>
                <a:lnTo>
                  <a:pt x="3" y="1011"/>
                </a:lnTo>
                <a:lnTo>
                  <a:pt x="10" y="982"/>
                </a:lnTo>
                <a:lnTo>
                  <a:pt x="24" y="954"/>
                </a:lnTo>
                <a:lnTo>
                  <a:pt x="41" y="929"/>
                </a:lnTo>
                <a:lnTo>
                  <a:pt x="62" y="906"/>
                </a:lnTo>
                <a:lnTo>
                  <a:pt x="86" y="887"/>
                </a:lnTo>
                <a:lnTo>
                  <a:pt x="113" y="873"/>
                </a:lnTo>
                <a:lnTo>
                  <a:pt x="142" y="862"/>
                </a:lnTo>
                <a:lnTo>
                  <a:pt x="172" y="858"/>
                </a:lnTo>
                <a:lnTo>
                  <a:pt x="175" y="857"/>
                </a:lnTo>
                <a:lnTo>
                  <a:pt x="181" y="857"/>
                </a:lnTo>
                <a:lnTo>
                  <a:pt x="190" y="856"/>
                </a:lnTo>
                <a:lnTo>
                  <a:pt x="194" y="856"/>
                </a:lnTo>
                <a:lnTo>
                  <a:pt x="200" y="855"/>
                </a:lnTo>
                <a:lnTo>
                  <a:pt x="207" y="852"/>
                </a:lnTo>
                <a:lnTo>
                  <a:pt x="213" y="846"/>
                </a:lnTo>
                <a:lnTo>
                  <a:pt x="216" y="837"/>
                </a:lnTo>
                <a:lnTo>
                  <a:pt x="218" y="825"/>
                </a:lnTo>
                <a:lnTo>
                  <a:pt x="218" y="776"/>
                </a:lnTo>
                <a:lnTo>
                  <a:pt x="221" y="750"/>
                </a:lnTo>
                <a:lnTo>
                  <a:pt x="229" y="725"/>
                </a:lnTo>
                <a:lnTo>
                  <a:pt x="241" y="702"/>
                </a:lnTo>
                <a:lnTo>
                  <a:pt x="257" y="684"/>
                </a:lnTo>
                <a:lnTo>
                  <a:pt x="277" y="667"/>
                </a:lnTo>
                <a:lnTo>
                  <a:pt x="298" y="655"/>
                </a:lnTo>
                <a:lnTo>
                  <a:pt x="324" y="647"/>
                </a:lnTo>
                <a:lnTo>
                  <a:pt x="351" y="644"/>
                </a:lnTo>
                <a:lnTo>
                  <a:pt x="1091" y="644"/>
                </a:lnTo>
                <a:lnTo>
                  <a:pt x="1120" y="648"/>
                </a:lnTo>
                <a:lnTo>
                  <a:pt x="1147" y="657"/>
                </a:lnTo>
                <a:lnTo>
                  <a:pt x="1170" y="671"/>
                </a:lnTo>
                <a:lnTo>
                  <a:pt x="1191" y="690"/>
                </a:lnTo>
                <a:lnTo>
                  <a:pt x="1206" y="713"/>
                </a:lnTo>
                <a:lnTo>
                  <a:pt x="1209" y="716"/>
                </a:lnTo>
                <a:lnTo>
                  <a:pt x="1213" y="719"/>
                </a:lnTo>
                <a:lnTo>
                  <a:pt x="1219" y="722"/>
                </a:lnTo>
                <a:lnTo>
                  <a:pt x="1228" y="723"/>
                </a:lnTo>
                <a:lnTo>
                  <a:pt x="1242" y="724"/>
                </a:lnTo>
                <a:lnTo>
                  <a:pt x="1260" y="722"/>
                </a:lnTo>
                <a:lnTo>
                  <a:pt x="1313" y="714"/>
                </a:lnTo>
                <a:lnTo>
                  <a:pt x="1363" y="701"/>
                </a:lnTo>
                <a:lnTo>
                  <a:pt x="1409" y="688"/>
                </a:lnTo>
                <a:lnTo>
                  <a:pt x="1452" y="675"/>
                </a:lnTo>
                <a:lnTo>
                  <a:pt x="1548" y="644"/>
                </a:lnTo>
                <a:lnTo>
                  <a:pt x="1637" y="612"/>
                </a:lnTo>
                <a:lnTo>
                  <a:pt x="1723" y="578"/>
                </a:lnTo>
                <a:lnTo>
                  <a:pt x="1803" y="543"/>
                </a:lnTo>
                <a:lnTo>
                  <a:pt x="1879" y="508"/>
                </a:lnTo>
                <a:lnTo>
                  <a:pt x="1950" y="473"/>
                </a:lnTo>
                <a:lnTo>
                  <a:pt x="2016" y="436"/>
                </a:lnTo>
                <a:lnTo>
                  <a:pt x="2078" y="401"/>
                </a:lnTo>
                <a:lnTo>
                  <a:pt x="2135" y="365"/>
                </a:lnTo>
                <a:lnTo>
                  <a:pt x="2187" y="330"/>
                </a:lnTo>
                <a:lnTo>
                  <a:pt x="2237" y="296"/>
                </a:lnTo>
                <a:lnTo>
                  <a:pt x="2280" y="263"/>
                </a:lnTo>
                <a:lnTo>
                  <a:pt x="2320" y="232"/>
                </a:lnTo>
                <a:lnTo>
                  <a:pt x="2355" y="202"/>
                </a:lnTo>
                <a:lnTo>
                  <a:pt x="2388" y="175"/>
                </a:lnTo>
                <a:lnTo>
                  <a:pt x="2415" y="149"/>
                </a:lnTo>
                <a:lnTo>
                  <a:pt x="2439" y="126"/>
                </a:lnTo>
                <a:lnTo>
                  <a:pt x="2460" y="105"/>
                </a:lnTo>
                <a:lnTo>
                  <a:pt x="2476" y="87"/>
                </a:lnTo>
                <a:lnTo>
                  <a:pt x="2488" y="74"/>
                </a:lnTo>
                <a:lnTo>
                  <a:pt x="2497" y="64"/>
                </a:lnTo>
                <a:lnTo>
                  <a:pt x="2503" y="56"/>
                </a:lnTo>
                <a:lnTo>
                  <a:pt x="2505" y="54"/>
                </a:lnTo>
                <a:lnTo>
                  <a:pt x="2526" y="30"/>
                </a:lnTo>
                <a:lnTo>
                  <a:pt x="2546" y="14"/>
                </a:lnTo>
                <a:lnTo>
                  <a:pt x="2567" y="3"/>
                </a:lnTo>
                <a:lnTo>
                  <a:pt x="25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BFD1749-3823-40D6-B4B9-972C8AFA7A2B}"/>
              </a:ext>
            </a:extLst>
          </p:cNvPr>
          <p:cNvGrpSpPr/>
          <p:nvPr/>
        </p:nvGrpSpPr>
        <p:grpSpPr>
          <a:xfrm>
            <a:off x="10828338" y="2427241"/>
            <a:ext cx="792273" cy="734499"/>
            <a:chOff x="-6350" y="1208088"/>
            <a:chExt cx="363538" cy="360363"/>
          </a:xfrm>
          <a:solidFill>
            <a:srgbClr val="FFFFFF"/>
          </a:solidFill>
        </p:grpSpPr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0A2CE194-0B89-4647-B290-ACE64ADA3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350" y="1208088"/>
              <a:ext cx="363538" cy="360363"/>
            </a:xfrm>
            <a:custGeom>
              <a:avLst/>
              <a:gdLst/>
              <a:ahLst/>
              <a:cxnLst>
                <a:cxn ang="0">
                  <a:pos x="121" y="41"/>
                </a:cxn>
                <a:cxn ang="0">
                  <a:pos x="83" y="2"/>
                </a:cxn>
                <a:cxn ang="0">
                  <a:pos x="76" y="0"/>
                </a:cxn>
                <a:cxn ang="0">
                  <a:pos x="72" y="2"/>
                </a:cxn>
                <a:cxn ang="0">
                  <a:pos x="70" y="6"/>
                </a:cxn>
                <a:cxn ang="0">
                  <a:pos x="61" y="21"/>
                </a:cxn>
                <a:cxn ang="0">
                  <a:pos x="39" y="36"/>
                </a:cxn>
                <a:cxn ang="0">
                  <a:pos x="14" y="53"/>
                </a:cxn>
                <a:cxn ang="0">
                  <a:pos x="1" y="75"/>
                </a:cxn>
                <a:cxn ang="0">
                  <a:pos x="3" y="82"/>
                </a:cxn>
                <a:cxn ang="0">
                  <a:pos x="42" y="121"/>
                </a:cxn>
                <a:cxn ang="0">
                  <a:pos x="49" y="123"/>
                </a:cxn>
                <a:cxn ang="0">
                  <a:pos x="52" y="121"/>
                </a:cxn>
                <a:cxn ang="0">
                  <a:pos x="54" y="117"/>
                </a:cxn>
                <a:cxn ang="0">
                  <a:pos x="63" y="103"/>
                </a:cxn>
                <a:cxn ang="0">
                  <a:pos x="85" y="87"/>
                </a:cxn>
                <a:cxn ang="0">
                  <a:pos x="110" y="70"/>
                </a:cxn>
                <a:cxn ang="0">
                  <a:pos x="123" y="48"/>
                </a:cxn>
                <a:cxn ang="0">
                  <a:pos x="121" y="41"/>
                </a:cxn>
                <a:cxn ang="0">
                  <a:pos x="47" y="115"/>
                </a:cxn>
                <a:cxn ang="0">
                  <a:pos x="9" y="77"/>
                </a:cxn>
                <a:cxn ang="0">
                  <a:pos x="78" y="8"/>
                </a:cxn>
                <a:cxn ang="0">
                  <a:pos x="116" y="46"/>
                </a:cxn>
                <a:cxn ang="0">
                  <a:pos x="47" y="115"/>
                </a:cxn>
                <a:cxn ang="0">
                  <a:pos x="47" y="115"/>
                </a:cxn>
                <a:cxn ang="0">
                  <a:pos x="47" y="115"/>
                </a:cxn>
              </a:cxnLst>
              <a:rect l="0" t="0" r="r" b="b"/>
              <a:pathLst>
                <a:path w="124" h="123">
                  <a:moveTo>
                    <a:pt x="121" y="41"/>
                  </a:moveTo>
                  <a:cubicBezTo>
                    <a:pt x="83" y="2"/>
                    <a:pt x="83" y="2"/>
                    <a:pt x="83" y="2"/>
                  </a:cubicBezTo>
                  <a:cubicBezTo>
                    <a:pt x="81" y="0"/>
                    <a:pt x="78" y="0"/>
                    <a:pt x="76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1" y="3"/>
                    <a:pt x="71" y="4"/>
                    <a:pt x="70" y="6"/>
                  </a:cubicBezTo>
                  <a:cubicBezTo>
                    <a:pt x="69" y="11"/>
                    <a:pt x="66" y="16"/>
                    <a:pt x="61" y="21"/>
                  </a:cubicBezTo>
                  <a:cubicBezTo>
                    <a:pt x="55" y="26"/>
                    <a:pt x="47" y="31"/>
                    <a:pt x="39" y="36"/>
                  </a:cubicBezTo>
                  <a:cubicBezTo>
                    <a:pt x="31" y="41"/>
                    <a:pt x="22" y="46"/>
                    <a:pt x="14" y="53"/>
                  </a:cubicBezTo>
                  <a:cubicBezTo>
                    <a:pt x="8" y="60"/>
                    <a:pt x="4" y="67"/>
                    <a:pt x="1" y="75"/>
                  </a:cubicBezTo>
                  <a:cubicBezTo>
                    <a:pt x="0" y="77"/>
                    <a:pt x="1" y="80"/>
                    <a:pt x="3" y="8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3" y="123"/>
                    <a:pt x="46" y="123"/>
                    <a:pt x="49" y="123"/>
                  </a:cubicBezTo>
                  <a:cubicBezTo>
                    <a:pt x="50" y="122"/>
                    <a:pt x="51" y="122"/>
                    <a:pt x="52" y="121"/>
                  </a:cubicBezTo>
                  <a:cubicBezTo>
                    <a:pt x="53" y="120"/>
                    <a:pt x="54" y="119"/>
                    <a:pt x="54" y="117"/>
                  </a:cubicBezTo>
                  <a:cubicBezTo>
                    <a:pt x="56" y="112"/>
                    <a:pt x="59" y="107"/>
                    <a:pt x="63" y="103"/>
                  </a:cubicBezTo>
                  <a:cubicBezTo>
                    <a:pt x="69" y="97"/>
                    <a:pt x="77" y="92"/>
                    <a:pt x="85" y="87"/>
                  </a:cubicBezTo>
                  <a:cubicBezTo>
                    <a:pt x="94" y="82"/>
                    <a:pt x="103" y="77"/>
                    <a:pt x="110" y="70"/>
                  </a:cubicBezTo>
                  <a:cubicBezTo>
                    <a:pt x="117" y="63"/>
                    <a:pt x="121" y="57"/>
                    <a:pt x="123" y="48"/>
                  </a:cubicBezTo>
                  <a:cubicBezTo>
                    <a:pt x="124" y="46"/>
                    <a:pt x="123" y="43"/>
                    <a:pt x="121" y="41"/>
                  </a:cubicBezTo>
                  <a:close/>
                  <a:moveTo>
                    <a:pt x="47" y="115"/>
                  </a:moveTo>
                  <a:cubicBezTo>
                    <a:pt x="34" y="103"/>
                    <a:pt x="21" y="90"/>
                    <a:pt x="9" y="77"/>
                  </a:cubicBezTo>
                  <a:cubicBezTo>
                    <a:pt x="20" y="42"/>
                    <a:pt x="67" y="43"/>
                    <a:pt x="78" y="8"/>
                  </a:cubicBezTo>
                  <a:cubicBezTo>
                    <a:pt x="90" y="21"/>
                    <a:pt x="103" y="33"/>
                    <a:pt x="116" y="46"/>
                  </a:cubicBezTo>
                  <a:cubicBezTo>
                    <a:pt x="105" y="81"/>
                    <a:pt x="58" y="80"/>
                    <a:pt x="47" y="115"/>
                  </a:cubicBezTo>
                  <a:close/>
                  <a:moveTo>
                    <a:pt x="47" y="115"/>
                  </a:moveTo>
                  <a:cubicBezTo>
                    <a:pt x="47" y="115"/>
                    <a:pt x="47" y="115"/>
                    <a:pt x="47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3394D27B-9214-4710-AD95-C6283C0166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413" y="1336676"/>
              <a:ext cx="100013" cy="1000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20" y="12"/>
                </a:cxn>
                <a:cxn ang="0">
                  <a:pos x="9" y="6"/>
                </a:cxn>
                <a:cxn ang="0">
                  <a:pos x="15" y="5"/>
                </a:cxn>
                <a:cxn ang="0">
                  <a:pos x="19" y="5"/>
                </a:cxn>
                <a:cxn ang="0">
                  <a:pos x="19" y="1"/>
                </a:cxn>
                <a:cxn ang="0">
                  <a:pos x="12" y="0"/>
                </a:cxn>
                <a:cxn ang="0">
                  <a:pos x="6" y="3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1" y="13"/>
                </a:cxn>
                <a:cxn ang="0">
                  <a:pos x="3" y="20"/>
                </a:cxn>
                <a:cxn ang="0">
                  <a:pos x="18" y="20"/>
                </a:cxn>
                <a:cxn ang="0">
                  <a:pos x="22" y="29"/>
                </a:cxn>
                <a:cxn ang="0">
                  <a:pos x="18" y="28"/>
                </a:cxn>
                <a:cxn ang="0">
                  <a:pos x="15" y="26"/>
                </a:cxn>
                <a:cxn ang="0">
                  <a:pos x="13" y="29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2" y="32"/>
                </a:cxn>
                <a:cxn ang="0">
                  <a:pos x="32" y="30"/>
                </a:cxn>
                <a:cxn ang="0">
                  <a:pos x="32" y="24"/>
                </a:cxn>
                <a:cxn ang="0">
                  <a:pos x="33" y="16"/>
                </a:cxn>
                <a:cxn ang="0">
                  <a:pos x="1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3" y="15"/>
                </a:cxn>
                <a:cxn ang="0">
                  <a:pos x="28" y="24"/>
                </a:cxn>
                <a:cxn ang="0">
                  <a:pos x="20" y="18"/>
                </a:cxn>
                <a:cxn ang="0">
                  <a:pos x="24" y="17"/>
                </a:cxn>
                <a:cxn ang="0">
                  <a:pos x="27" y="18"/>
                </a:cxn>
                <a:cxn ang="0">
                  <a:pos x="28" y="22"/>
                </a:cxn>
                <a:cxn ang="0">
                  <a:pos x="28" y="24"/>
                </a:cxn>
              </a:cxnLst>
              <a:rect l="0" t="0" r="r" b="b"/>
              <a:pathLst>
                <a:path w="34" h="34">
                  <a:moveTo>
                    <a:pt x="31" y="13"/>
                  </a:move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5" y="11"/>
                    <a:pt x="23" y="11"/>
                  </a:cubicBezTo>
                  <a:cubicBezTo>
                    <a:pt x="22" y="11"/>
                    <a:pt x="21" y="11"/>
                    <a:pt x="20" y="12"/>
                  </a:cubicBezTo>
                  <a:cubicBezTo>
                    <a:pt x="18" y="12"/>
                    <a:pt x="17" y="13"/>
                    <a:pt x="16" y="13"/>
                  </a:cubicBezTo>
                  <a:cubicBezTo>
                    <a:pt x="14" y="11"/>
                    <a:pt x="12" y="9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20" y="4"/>
                    <a:pt x="20" y="4"/>
                  </a:cubicBezTo>
                  <a:cubicBezTo>
                    <a:pt x="20" y="3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5" y="21"/>
                    <a:pt x="7" y="22"/>
                    <a:pt x="10" y="22"/>
                  </a:cubicBezTo>
                  <a:cubicBezTo>
                    <a:pt x="12" y="22"/>
                    <a:pt x="15" y="21"/>
                    <a:pt x="18" y="20"/>
                  </a:cubicBezTo>
                  <a:cubicBezTo>
                    <a:pt x="20" y="22"/>
                    <a:pt x="22" y="25"/>
                    <a:pt x="24" y="27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6"/>
                    <a:pt x="15" y="26"/>
                  </a:cubicBezTo>
                  <a:cubicBezTo>
                    <a:pt x="15" y="26"/>
                    <a:pt x="14" y="27"/>
                    <a:pt x="14" y="27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30"/>
                    <a:pt x="13" y="31"/>
                    <a:pt x="14" y="31"/>
                  </a:cubicBezTo>
                  <a:cubicBezTo>
                    <a:pt x="14" y="32"/>
                    <a:pt x="15" y="33"/>
                    <a:pt x="16" y="33"/>
                  </a:cubicBezTo>
                  <a:cubicBezTo>
                    <a:pt x="17" y="34"/>
                    <a:pt x="18" y="34"/>
                    <a:pt x="20" y="34"/>
                  </a:cubicBezTo>
                  <a:cubicBezTo>
                    <a:pt x="21" y="34"/>
                    <a:pt x="22" y="34"/>
                    <a:pt x="24" y="33"/>
                  </a:cubicBezTo>
                  <a:cubicBezTo>
                    <a:pt x="25" y="33"/>
                    <a:pt x="26" y="32"/>
                    <a:pt x="28" y="31"/>
                  </a:cubicBezTo>
                  <a:cubicBezTo>
                    <a:pt x="28" y="31"/>
                    <a:pt x="29" y="32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1" y="30"/>
                    <a:pt x="30" y="29"/>
                    <a:pt x="30" y="28"/>
                  </a:cubicBezTo>
                  <a:cubicBezTo>
                    <a:pt x="31" y="27"/>
                    <a:pt x="32" y="26"/>
                    <a:pt x="32" y="24"/>
                  </a:cubicBezTo>
                  <a:cubicBezTo>
                    <a:pt x="33" y="23"/>
                    <a:pt x="34" y="21"/>
                    <a:pt x="34" y="20"/>
                  </a:cubicBezTo>
                  <a:cubicBezTo>
                    <a:pt x="34" y="19"/>
                    <a:pt x="34" y="17"/>
                    <a:pt x="33" y="16"/>
                  </a:cubicBezTo>
                  <a:cubicBezTo>
                    <a:pt x="33" y="15"/>
                    <a:pt x="32" y="14"/>
                    <a:pt x="31" y="13"/>
                  </a:cubicBezTo>
                  <a:close/>
                  <a:moveTo>
                    <a:pt x="10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10"/>
                    <a:pt x="11" y="12"/>
                    <a:pt x="13" y="15"/>
                  </a:cubicBezTo>
                  <a:cubicBezTo>
                    <a:pt x="12" y="15"/>
                    <a:pt x="11" y="16"/>
                    <a:pt x="10" y="16"/>
                  </a:cubicBezTo>
                  <a:close/>
                  <a:moveTo>
                    <a:pt x="28" y="24"/>
                  </a:moveTo>
                  <a:cubicBezTo>
                    <a:pt x="27" y="24"/>
                    <a:pt x="27" y="25"/>
                    <a:pt x="26" y="25"/>
                  </a:cubicBezTo>
                  <a:cubicBezTo>
                    <a:pt x="24" y="23"/>
                    <a:pt x="22" y="21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2"/>
                    <a:pt x="28" y="23"/>
                    <a:pt x="28" y="24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A35C3A6C-8EA9-4BEB-8C7B-493346F22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475" y="1457326"/>
              <a:ext cx="55563" cy="5556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8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4" y="18"/>
                </a:cxn>
                <a:cxn ang="0">
                  <a:pos x="6" y="15"/>
                </a:cxn>
                <a:cxn ang="0">
                  <a:pos x="11" y="9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4"/>
                    <a:pt x="8" y="6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9" y="11"/>
                    <a:pt x="11" y="9"/>
                  </a:cubicBezTo>
                  <a:cubicBezTo>
                    <a:pt x="13" y="7"/>
                    <a:pt x="15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1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2C4B829D-5030-4A61-ABC1-284E9C1517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5" y="1263651"/>
              <a:ext cx="55563" cy="58738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3" y="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9" h="20">
                  <a:moveTo>
                    <a:pt x="7" y="11"/>
                  </a:moveTo>
                  <a:cubicBezTo>
                    <a:pt x="5" y="13"/>
                    <a:pt x="3" y="15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6" y="18"/>
                    <a:pt x="8" y="16"/>
                    <a:pt x="10" y="13"/>
                  </a:cubicBezTo>
                  <a:cubicBezTo>
                    <a:pt x="12" y="11"/>
                    <a:pt x="14" y="9"/>
                    <a:pt x="16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9" y="9"/>
                    <a:pt x="7" y="11"/>
                  </a:cubicBez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83" name="Diamond 82">
            <a:extLst>
              <a:ext uri="{FF2B5EF4-FFF2-40B4-BE49-F238E27FC236}">
                <a16:creationId xmlns:a16="http://schemas.microsoft.com/office/drawing/2014/main" id="{59DA6D6E-63BC-4EE4-A0F6-4F5289AA1CB3}"/>
              </a:ext>
            </a:extLst>
          </p:cNvPr>
          <p:cNvSpPr>
            <a:spLocks noChangeAspect="1"/>
          </p:cNvSpPr>
          <p:nvPr/>
        </p:nvSpPr>
        <p:spPr>
          <a:xfrm>
            <a:off x="48460" y="1747385"/>
            <a:ext cx="2207173" cy="2207748"/>
          </a:xfrm>
          <a:prstGeom prst="diamond">
            <a:avLst/>
          </a:prstGeom>
          <a:solidFill>
            <a:srgbClr val="0D73B2">
              <a:alpha val="5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121899" tIns="60951" rIns="121899" bIns="60951" rtlCol="0" anchor="ctr"/>
          <a:lstStyle/>
          <a:p>
            <a:pPr algn="ctr" defTabSz="914194">
              <a:defRPr/>
            </a:pPr>
            <a:endParaRPr lang="en-US" kern="0">
              <a:solidFill>
                <a:prstClr val="white"/>
              </a:solidFill>
              <a:latin typeface="Lato Ligh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059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/>
          <p:cNvSpPr/>
          <p:nvPr/>
        </p:nvSpPr>
        <p:spPr>
          <a:xfrm>
            <a:off x="0" y="-10981"/>
            <a:ext cx="12192000" cy="6858000"/>
          </a:xfrm>
          <a:prstGeom prst="rect">
            <a:avLst/>
          </a:prstGeom>
          <a:solidFill>
            <a:srgbClr val="182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102533" y="238300"/>
            <a:ext cx="3736627" cy="6387397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87652" y="121214"/>
            <a:ext cx="333136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bg1"/>
                </a:solidFill>
                <a:cs typeface="Lato Light"/>
              </a:rPr>
              <a:t>Philippines - Risk</a:t>
            </a:r>
          </a:p>
        </p:txBody>
      </p:sp>
      <p:sp>
        <p:nvSpPr>
          <p:cNvPr id="15" name="Oval 14"/>
          <p:cNvSpPr/>
          <p:nvPr/>
        </p:nvSpPr>
        <p:spPr>
          <a:xfrm>
            <a:off x="608913" y="1691216"/>
            <a:ext cx="3106459" cy="3109384"/>
          </a:xfrm>
          <a:prstGeom prst="ellipse">
            <a:avLst/>
          </a:prstGeom>
          <a:solidFill>
            <a:srgbClr val="445468">
              <a:alpha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121927" tIns="60963" rIns="121927" bIns="60963" anchor="ctr"/>
          <a:lstStyle/>
          <a:p>
            <a:pPr algn="ctr" defTabSz="609477">
              <a:defRPr/>
            </a:pPr>
            <a:endParaRPr lang="en-US" kern="0" dirty="0">
              <a:solidFill>
                <a:prstClr val="white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39245" y="1691216"/>
            <a:ext cx="3106459" cy="3109384"/>
          </a:xfrm>
          <a:prstGeom prst="ellipse">
            <a:avLst/>
          </a:prstGeom>
          <a:solidFill>
            <a:srgbClr val="33D1AD">
              <a:alpha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121927" tIns="60963" rIns="121927" bIns="60963" anchor="ctr"/>
          <a:lstStyle/>
          <a:p>
            <a:pPr algn="ctr" defTabSz="609477">
              <a:defRPr/>
            </a:pPr>
            <a:endParaRPr lang="en-US" kern="0" dirty="0">
              <a:solidFill>
                <a:prstClr val="white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886505" y="1691216"/>
            <a:ext cx="3106459" cy="3109384"/>
          </a:xfrm>
          <a:prstGeom prst="ellipse">
            <a:avLst/>
          </a:prstGeom>
          <a:solidFill>
            <a:srgbClr val="F19A14">
              <a:alpha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121927" tIns="60963" rIns="121927" bIns="60963" anchor="ctr"/>
          <a:lstStyle/>
          <a:p>
            <a:pPr algn="ctr" defTabSz="609477">
              <a:defRPr/>
            </a:pPr>
            <a:endParaRPr lang="en-US" kern="0" dirty="0">
              <a:solidFill>
                <a:prstClr val="white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732701" y="1608853"/>
            <a:ext cx="3106459" cy="3109384"/>
          </a:xfrm>
          <a:prstGeom prst="ellipse">
            <a:avLst/>
          </a:prstGeom>
          <a:solidFill>
            <a:srgbClr val="91CE55">
              <a:alpha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121927" tIns="60963" rIns="121927" bIns="60963" anchor="ctr"/>
          <a:lstStyle/>
          <a:p>
            <a:pPr algn="ctr" defTabSz="609477">
              <a:defRPr/>
            </a:pPr>
            <a:endParaRPr lang="en-US" kern="0" dirty="0">
              <a:solidFill>
                <a:prstClr val="white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9816" y="2931584"/>
            <a:ext cx="2268101" cy="1277251"/>
          </a:xfrm>
          <a:prstGeom prst="rect">
            <a:avLst/>
          </a:prstGeom>
          <a:noFill/>
        </p:spPr>
        <p:txBody>
          <a:bodyPr wrap="square" lIns="121900" tIns="60949" rIns="121900" bIns="60949">
            <a:spAutoFit/>
          </a:bodyPr>
          <a:lstStyle/>
          <a:p>
            <a:pPr algn="ctr" defTabSz="609477">
              <a:defRPr/>
            </a:pPr>
            <a:r>
              <a:rPr lang="en-US" sz="2500" dirty="0">
                <a:solidFill>
                  <a:prstClr val="white"/>
                </a:solidFill>
                <a:latin typeface="Lato Light"/>
                <a:cs typeface="Lato Light"/>
              </a:rPr>
              <a:t>Employee Attrition Rate Increasing</a:t>
            </a:r>
            <a:endParaRPr lang="ru-RU" sz="2500" dirty="0">
              <a:solidFill>
                <a:prstClr val="white"/>
              </a:solidFill>
              <a:latin typeface="Lato Light"/>
              <a:cs typeface="La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40001" y="3014134"/>
            <a:ext cx="2588363" cy="1277251"/>
          </a:xfrm>
          <a:prstGeom prst="rect">
            <a:avLst/>
          </a:prstGeom>
          <a:noFill/>
        </p:spPr>
        <p:txBody>
          <a:bodyPr wrap="square" lIns="121900" tIns="60949" rIns="121900" bIns="60949">
            <a:spAutoFit/>
          </a:bodyPr>
          <a:lstStyle>
            <a:defPPr>
              <a:defRPr lang="en-US"/>
            </a:defPPr>
            <a:lvl1pPr algn="ctr" defTabSz="609492">
              <a:defRPr sz="2500">
                <a:solidFill>
                  <a:prstClr val="white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Call centers replacement with Automation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1191" y="2995388"/>
            <a:ext cx="2947800" cy="1661971"/>
          </a:xfrm>
          <a:prstGeom prst="rect">
            <a:avLst/>
          </a:prstGeom>
          <a:noFill/>
        </p:spPr>
        <p:txBody>
          <a:bodyPr wrap="square" lIns="121900" tIns="60949" rIns="121900" bIns="60949">
            <a:spAutoFit/>
          </a:bodyPr>
          <a:lstStyle>
            <a:defPPr>
              <a:defRPr lang="en-US"/>
            </a:defPPr>
            <a:lvl1pPr algn="ctr" defTabSz="609492">
              <a:defRPr sz="2500">
                <a:solidFill>
                  <a:prstClr val="white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Competitive advantage reduction due to Taxation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43678" y="3076743"/>
            <a:ext cx="2886775" cy="1277251"/>
          </a:xfrm>
          <a:prstGeom prst="rect">
            <a:avLst/>
          </a:prstGeom>
          <a:noFill/>
        </p:spPr>
        <p:txBody>
          <a:bodyPr wrap="square" lIns="121900" tIns="60949" rIns="121900" bIns="60949">
            <a:spAutoFit/>
          </a:bodyPr>
          <a:lstStyle>
            <a:defPPr>
              <a:defRPr lang="en-US"/>
            </a:defPPr>
            <a:lvl1pPr algn="ctr" defTabSz="609492">
              <a:defRPr sz="2500">
                <a:solidFill>
                  <a:prstClr val="white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Peso as worst performing currency in 2017</a:t>
            </a:r>
          </a:p>
        </p:txBody>
      </p:sp>
      <p:cxnSp>
        <p:nvCxnSpPr>
          <p:cNvPr id="209" name="Straight Connector 208"/>
          <p:cNvCxnSpPr/>
          <p:nvPr/>
        </p:nvCxnSpPr>
        <p:spPr>
          <a:xfrm rot="5400000">
            <a:off x="5886505" y="343964"/>
            <a:ext cx="0" cy="656701"/>
          </a:xfrm>
          <a:prstGeom prst="line">
            <a:avLst/>
          </a:prstGeom>
          <a:noFill/>
          <a:ln w="38100" cap="flat" cmpd="sng" algn="ctr">
            <a:solidFill>
              <a:srgbClr val="33D1AD"/>
            </a:solidFill>
            <a:prstDash val="solid"/>
            <a:miter lim="800000"/>
          </a:ln>
          <a:effectLst/>
        </p:spPr>
      </p:cxnSp>
      <p:sp>
        <p:nvSpPr>
          <p:cNvPr id="210" name="Freeform 37"/>
          <p:cNvSpPr>
            <a:spLocks noEditPoints="1"/>
          </p:cNvSpPr>
          <p:nvPr/>
        </p:nvSpPr>
        <p:spPr bwMode="auto">
          <a:xfrm>
            <a:off x="1629520" y="1864663"/>
            <a:ext cx="1140613" cy="1078789"/>
          </a:xfrm>
          <a:custGeom>
            <a:avLst/>
            <a:gdLst>
              <a:gd name="T0" fmla="*/ 2288 w 4012"/>
              <a:gd name="T1" fmla="*/ 3051 h 3882"/>
              <a:gd name="T2" fmla="*/ 2196 w 4012"/>
              <a:gd name="T3" fmla="*/ 2925 h 3882"/>
              <a:gd name="T4" fmla="*/ 2332 w 4012"/>
              <a:gd name="T5" fmla="*/ 2916 h 3882"/>
              <a:gd name="T6" fmla="*/ 2312 w 4012"/>
              <a:gd name="T7" fmla="*/ 3132 h 3882"/>
              <a:gd name="T8" fmla="*/ 2221 w 4012"/>
              <a:gd name="T9" fmla="*/ 3094 h 3882"/>
              <a:gd name="T10" fmla="*/ 2221 w 4012"/>
              <a:gd name="T11" fmla="*/ 2806 h 3882"/>
              <a:gd name="T12" fmla="*/ 2112 w 4012"/>
              <a:gd name="T13" fmla="*/ 3161 h 3882"/>
              <a:gd name="T14" fmla="*/ 2441 w 4012"/>
              <a:gd name="T15" fmla="*/ 2929 h 3882"/>
              <a:gd name="T16" fmla="*/ 2337 w 4012"/>
              <a:gd name="T17" fmla="*/ 2698 h 3882"/>
              <a:gd name="T18" fmla="*/ 2453 w 4012"/>
              <a:gd name="T19" fmla="*/ 3240 h 3882"/>
              <a:gd name="T20" fmla="*/ 1933 w 4012"/>
              <a:gd name="T21" fmla="*/ 3048 h 3882"/>
              <a:gd name="T22" fmla="*/ 1742 w 4012"/>
              <a:gd name="T23" fmla="*/ 2248 h 3882"/>
              <a:gd name="T24" fmla="*/ 1121 w 4012"/>
              <a:gd name="T25" fmla="*/ 3001 h 3882"/>
              <a:gd name="T26" fmla="*/ 1742 w 4012"/>
              <a:gd name="T27" fmla="*/ 3754 h 3882"/>
              <a:gd name="T28" fmla="*/ 2599 w 4012"/>
              <a:gd name="T29" fmla="*/ 3283 h 3882"/>
              <a:gd name="T30" fmla="*/ 2293 w 4012"/>
              <a:gd name="T31" fmla="*/ 2351 h 3882"/>
              <a:gd name="T32" fmla="*/ 2455 w 4012"/>
              <a:gd name="T33" fmla="*/ 2327 h 3882"/>
              <a:gd name="T34" fmla="*/ 2683 w 4012"/>
              <a:gd name="T35" fmla="*/ 3379 h 3882"/>
              <a:gd name="T36" fmla="*/ 1728 w 4012"/>
              <a:gd name="T37" fmla="*/ 3869 h 3882"/>
              <a:gd name="T38" fmla="*/ 1009 w 4012"/>
              <a:gd name="T39" fmla="*/ 3081 h 3882"/>
              <a:gd name="T40" fmla="*/ 1580 w 4012"/>
              <a:gd name="T41" fmla="*/ 2175 h 3882"/>
              <a:gd name="T42" fmla="*/ 1121 w 4012"/>
              <a:gd name="T43" fmla="*/ 1158 h 3882"/>
              <a:gd name="T44" fmla="*/ 558 w 4012"/>
              <a:gd name="T45" fmla="*/ 1242 h 3882"/>
              <a:gd name="T46" fmla="*/ 853 w 4012"/>
              <a:gd name="T47" fmla="*/ 833 h 3882"/>
              <a:gd name="T48" fmla="*/ 2874 w 4012"/>
              <a:gd name="T49" fmla="*/ 911 h 3882"/>
              <a:gd name="T50" fmla="*/ 3157 w 4012"/>
              <a:gd name="T51" fmla="*/ 1286 h 3882"/>
              <a:gd name="T52" fmla="*/ 3320 w 4012"/>
              <a:gd name="T53" fmla="*/ 845 h 3882"/>
              <a:gd name="T54" fmla="*/ 3382 w 4012"/>
              <a:gd name="T55" fmla="*/ 611 h 3882"/>
              <a:gd name="T56" fmla="*/ 3630 w 4012"/>
              <a:gd name="T57" fmla="*/ 881 h 3882"/>
              <a:gd name="T58" fmla="*/ 3616 w 4012"/>
              <a:gd name="T59" fmla="*/ 1245 h 3882"/>
              <a:gd name="T60" fmla="*/ 3407 w 4012"/>
              <a:gd name="T61" fmla="*/ 1477 h 3882"/>
              <a:gd name="T62" fmla="*/ 3044 w 4012"/>
              <a:gd name="T63" fmla="*/ 1522 h 3882"/>
              <a:gd name="T64" fmla="*/ 2812 w 4012"/>
              <a:gd name="T65" fmla="*/ 1323 h 3882"/>
              <a:gd name="T66" fmla="*/ 2641 w 4012"/>
              <a:gd name="T67" fmla="*/ 1125 h 3882"/>
              <a:gd name="T68" fmla="*/ 2656 w 4012"/>
              <a:gd name="T69" fmla="*/ 760 h 3882"/>
              <a:gd name="T70" fmla="*/ 2925 w 4012"/>
              <a:gd name="T71" fmla="*/ 511 h 3882"/>
              <a:gd name="T72" fmla="*/ 3236 w 4012"/>
              <a:gd name="T73" fmla="*/ 495 h 3882"/>
              <a:gd name="T74" fmla="*/ 2418 w 4012"/>
              <a:gd name="T75" fmla="*/ 741 h 3882"/>
              <a:gd name="T76" fmla="*/ 2725 w 4012"/>
              <a:gd name="T77" fmla="*/ 1671 h 3882"/>
              <a:gd name="T78" fmla="*/ 3695 w 4012"/>
              <a:gd name="T79" fmla="*/ 1539 h 3882"/>
              <a:gd name="T80" fmla="*/ 3740 w 4012"/>
              <a:gd name="T81" fmla="*/ 559 h 3882"/>
              <a:gd name="T82" fmla="*/ 1008 w 4012"/>
              <a:gd name="T83" fmla="*/ 270 h 3882"/>
              <a:gd name="T84" fmla="*/ 896 w 4012"/>
              <a:gd name="T85" fmla="*/ 738 h 3882"/>
              <a:gd name="T86" fmla="*/ 643 w 4012"/>
              <a:gd name="T87" fmla="*/ 327 h 3882"/>
              <a:gd name="T88" fmla="*/ 3698 w 4012"/>
              <a:gd name="T89" fmla="*/ 348 h 3882"/>
              <a:gd name="T90" fmla="*/ 3927 w 4012"/>
              <a:gd name="T91" fmla="*/ 1400 h 3882"/>
              <a:gd name="T92" fmla="*/ 2972 w 4012"/>
              <a:gd name="T93" fmla="*/ 1890 h 3882"/>
              <a:gd name="T94" fmla="*/ 2252 w 4012"/>
              <a:gd name="T95" fmla="*/ 1102 h 3882"/>
              <a:gd name="T96" fmla="*/ 2823 w 4012"/>
              <a:gd name="T97" fmla="*/ 196 h 3882"/>
              <a:gd name="T98" fmla="*/ 247 w 4012"/>
              <a:gd name="T99" fmla="*/ 445 h 3882"/>
              <a:gd name="T100" fmla="*/ 347 w 4012"/>
              <a:gd name="T101" fmla="*/ 1380 h 3882"/>
              <a:gd name="T102" fmla="*/ 584 w 4012"/>
              <a:gd name="T103" fmla="*/ 870 h 3882"/>
              <a:gd name="T104" fmla="*/ 1014 w 4012"/>
              <a:gd name="T105" fmla="*/ 800 h 3882"/>
              <a:gd name="T106" fmla="*/ 1344 w 4012"/>
              <a:gd name="T107" fmla="*/ 1178 h 3882"/>
              <a:gd name="T108" fmla="*/ 1584 w 4012"/>
              <a:gd name="T109" fmla="*/ 854 h 3882"/>
              <a:gd name="T110" fmla="*/ 928 w 4012"/>
              <a:gd name="T111" fmla="*/ 126 h 3882"/>
              <a:gd name="T112" fmla="*/ 1646 w 4012"/>
              <a:gd name="T113" fmla="*/ 539 h 3882"/>
              <a:gd name="T114" fmla="*/ 1306 w 4012"/>
              <a:gd name="T115" fmla="*/ 1577 h 3882"/>
              <a:gd name="T116" fmla="*/ 223 w 4012"/>
              <a:gd name="T117" fmla="*/ 1428 h 3882"/>
              <a:gd name="T118" fmla="*/ 174 w 4012"/>
              <a:gd name="T119" fmla="*/ 337 h 3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12" h="3882">
                <a:moveTo>
                  <a:pt x="1283" y="3126"/>
                </a:moveTo>
                <a:lnTo>
                  <a:pt x="1863" y="3126"/>
                </a:lnTo>
                <a:lnTo>
                  <a:pt x="1863" y="3283"/>
                </a:lnTo>
                <a:lnTo>
                  <a:pt x="1283" y="3283"/>
                </a:lnTo>
                <a:lnTo>
                  <a:pt x="1283" y="3126"/>
                </a:lnTo>
                <a:close/>
                <a:moveTo>
                  <a:pt x="2263" y="3034"/>
                </a:moveTo>
                <a:lnTo>
                  <a:pt x="2263" y="3092"/>
                </a:lnTo>
                <a:lnTo>
                  <a:pt x="2277" y="3087"/>
                </a:lnTo>
                <a:lnTo>
                  <a:pt x="2285" y="3081"/>
                </a:lnTo>
                <a:lnTo>
                  <a:pt x="2290" y="3075"/>
                </a:lnTo>
                <a:lnTo>
                  <a:pt x="2291" y="3068"/>
                </a:lnTo>
                <a:lnTo>
                  <a:pt x="2291" y="3065"/>
                </a:lnTo>
                <a:lnTo>
                  <a:pt x="2291" y="3060"/>
                </a:lnTo>
                <a:lnTo>
                  <a:pt x="2290" y="3055"/>
                </a:lnTo>
                <a:lnTo>
                  <a:pt x="2288" y="3051"/>
                </a:lnTo>
                <a:lnTo>
                  <a:pt x="2284" y="3048"/>
                </a:lnTo>
                <a:lnTo>
                  <a:pt x="2275" y="3040"/>
                </a:lnTo>
                <a:lnTo>
                  <a:pt x="2263" y="3034"/>
                </a:lnTo>
                <a:close/>
                <a:moveTo>
                  <a:pt x="1283" y="2922"/>
                </a:moveTo>
                <a:lnTo>
                  <a:pt x="1863" y="2922"/>
                </a:lnTo>
                <a:lnTo>
                  <a:pt x="1863" y="3080"/>
                </a:lnTo>
                <a:lnTo>
                  <a:pt x="1283" y="3080"/>
                </a:lnTo>
                <a:lnTo>
                  <a:pt x="1283" y="2922"/>
                </a:lnTo>
                <a:close/>
                <a:moveTo>
                  <a:pt x="2221" y="2899"/>
                </a:moveTo>
                <a:lnTo>
                  <a:pt x="2214" y="2902"/>
                </a:lnTo>
                <a:lnTo>
                  <a:pt x="2208" y="2905"/>
                </a:lnTo>
                <a:lnTo>
                  <a:pt x="2203" y="2908"/>
                </a:lnTo>
                <a:lnTo>
                  <a:pt x="2199" y="2913"/>
                </a:lnTo>
                <a:lnTo>
                  <a:pt x="2197" y="2919"/>
                </a:lnTo>
                <a:lnTo>
                  <a:pt x="2196" y="2925"/>
                </a:lnTo>
                <a:lnTo>
                  <a:pt x="2196" y="2930"/>
                </a:lnTo>
                <a:lnTo>
                  <a:pt x="2197" y="2935"/>
                </a:lnTo>
                <a:lnTo>
                  <a:pt x="2199" y="2938"/>
                </a:lnTo>
                <a:lnTo>
                  <a:pt x="2202" y="2942"/>
                </a:lnTo>
                <a:lnTo>
                  <a:pt x="2207" y="2947"/>
                </a:lnTo>
                <a:lnTo>
                  <a:pt x="2213" y="2951"/>
                </a:lnTo>
                <a:lnTo>
                  <a:pt x="2221" y="2956"/>
                </a:lnTo>
                <a:lnTo>
                  <a:pt x="2221" y="2899"/>
                </a:lnTo>
                <a:close/>
                <a:moveTo>
                  <a:pt x="2221" y="2806"/>
                </a:moveTo>
                <a:lnTo>
                  <a:pt x="2263" y="2806"/>
                </a:lnTo>
                <a:lnTo>
                  <a:pt x="2263" y="2843"/>
                </a:lnTo>
                <a:lnTo>
                  <a:pt x="2306" y="2849"/>
                </a:lnTo>
                <a:lnTo>
                  <a:pt x="2347" y="2862"/>
                </a:lnTo>
                <a:lnTo>
                  <a:pt x="2351" y="2863"/>
                </a:lnTo>
                <a:lnTo>
                  <a:pt x="2332" y="2916"/>
                </a:lnTo>
                <a:lnTo>
                  <a:pt x="2326" y="2914"/>
                </a:lnTo>
                <a:lnTo>
                  <a:pt x="2294" y="2904"/>
                </a:lnTo>
                <a:lnTo>
                  <a:pt x="2263" y="2898"/>
                </a:lnTo>
                <a:lnTo>
                  <a:pt x="2263" y="2970"/>
                </a:lnTo>
                <a:lnTo>
                  <a:pt x="2277" y="2976"/>
                </a:lnTo>
                <a:lnTo>
                  <a:pt x="2304" y="2987"/>
                </a:lnTo>
                <a:lnTo>
                  <a:pt x="2323" y="3000"/>
                </a:lnTo>
                <a:lnTo>
                  <a:pt x="2338" y="3012"/>
                </a:lnTo>
                <a:lnTo>
                  <a:pt x="2348" y="3027"/>
                </a:lnTo>
                <a:lnTo>
                  <a:pt x="2354" y="3043"/>
                </a:lnTo>
                <a:lnTo>
                  <a:pt x="2356" y="3061"/>
                </a:lnTo>
                <a:lnTo>
                  <a:pt x="2354" y="3083"/>
                </a:lnTo>
                <a:lnTo>
                  <a:pt x="2345" y="3103"/>
                </a:lnTo>
                <a:lnTo>
                  <a:pt x="2331" y="3120"/>
                </a:lnTo>
                <a:lnTo>
                  <a:pt x="2312" y="3132"/>
                </a:lnTo>
                <a:lnTo>
                  <a:pt x="2290" y="3141"/>
                </a:lnTo>
                <a:lnTo>
                  <a:pt x="2263" y="3147"/>
                </a:lnTo>
                <a:lnTo>
                  <a:pt x="2263" y="3197"/>
                </a:lnTo>
                <a:lnTo>
                  <a:pt x="2221" y="3197"/>
                </a:lnTo>
                <a:lnTo>
                  <a:pt x="2221" y="3148"/>
                </a:lnTo>
                <a:lnTo>
                  <a:pt x="2187" y="3146"/>
                </a:lnTo>
                <a:lnTo>
                  <a:pt x="2158" y="3140"/>
                </a:lnTo>
                <a:lnTo>
                  <a:pt x="2132" y="3131"/>
                </a:lnTo>
                <a:lnTo>
                  <a:pt x="2129" y="3130"/>
                </a:lnTo>
                <a:lnTo>
                  <a:pt x="2129" y="3068"/>
                </a:lnTo>
                <a:lnTo>
                  <a:pt x="2137" y="3073"/>
                </a:lnTo>
                <a:lnTo>
                  <a:pt x="2158" y="3082"/>
                </a:lnTo>
                <a:lnTo>
                  <a:pt x="2181" y="3088"/>
                </a:lnTo>
                <a:lnTo>
                  <a:pt x="2203" y="3093"/>
                </a:lnTo>
                <a:lnTo>
                  <a:pt x="2221" y="3094"/>
                </a:lnTo>
                <a:lnTo>
                  <a:pt x="2221" y="3019"/>
                </a:lnTo>
                <a:lnTo>
                  <a:pt x="2205" y="3014"/>
                </a:lnTo>
                <a:lnTo>
                  <a:pt x="2182" y="3003"/>
                </a:lnTo>
                <a:lnTo>
                  <a:pt x="2164" y="2991"/>
                </a:lnTo>
                <a:lnTo>
                  <a:pt x="2149" y="2978"/>
                </a:lnTo>
                <a:lnTo>
                  <a:pt x="2139" y="2963"/>
                </a:lnTo>
                <a:lnTo>
                  <a:pt x="2133" y="2946"/>
                </a:lnTo>
                <a:lnTo>
                  <a:pt x="2131" y="2925"/>
                </a:lnTo>
                <a:lnTo>
                  <a:pt x="2134" y="2904"/>
                </a:lnTo>
                <a:lnTo>
                  <a:pt x="2143" y="2886"/>
                </a:lnTo>
                <a:lnTo>
                  <a:pt x="2158" y="2870"/>
                </a:lnTo>
                <a:lnTo>
                  <a:pt x="2175" y="2857"/>
                </a:lnTo>
                <a:lnTo>
                  <a:pt x="2197" y="2849"/>
                </a:lnTo>
                <a:lnTo>
                  <a:pt x="2221" y="2844"/>
                </a:lnTo>
                <a:lnTo>
                  <a:pt x="2221" y="2806"/>
                </a:lnTo>
                <a:close/>
                <a:moveTo>
                  <a:pt x="2246" y="2793"/>
                </a:moveTo>
                <a:lnTo>
                  <a:pt x="2208" y="2797"/>
                </a:lnTo>
                <a:lnTo>
                  <a:pt x="2174" y="2806"/>
                </a:lnTo>
                <a:lnTo>
                  <a:pt x="2140" y="2822"/>
                </a:lnTo>
                <a:lnTo>
                  <a:pt x="2112" y="2843"/>
                </a:lnTo>
                <a:lnTo>
                  <a:pt x="2086" y="2867"/>
                </a:lnTo>
                <a:lnTo>
                  <a:pt x="2067" y="2897"/>
                </a:lnTo>
                <a:lnTo>
                  <a:pt x="2051" y="2929"/>
                </a:lnTo>
                <a:lnTo>
                  <a:pt x="2041" y="2964"/>
                </a:lnTo>
                <a:lnTo>
                  <a:pt x="2039" y="3001"/>
                </a:lnTo>
                <a:lnTo>
                  <a:pt x="2041" y="3038"/>
                </a:lnTo>
                <a:lnTo>
                  <a:pt x="2051" y="3073"/>
                </a:lnTo>
                <a:lnTo>
                  <a:pt x="2067" y="3105"/>
                </a:lnTo>
                <a:lnTo>
                  <a:pt x="2086" y="3135"/>
                </a:lnTo>
                <a:lnTo>
                  <a:pt x="2112" y="3161"/>
                </a:lnTo>
                <a:lnTo>
                  <a:pt x="2140" y="3180"/>
                </a:lnTo>
                <a:lnTo>
                  <a:pt x="2174" y="3196"/>
                </a:lnTo>
                <a:lnTo>
                  <a:pt x="2208" y="3206"/>
                </a:lnTo>
                <a:lnTo>
                  <a:pt x="2246" y="3208"/>
                </a:lnTo>
                <a:lnTo>
                  <a:pt x="2283" y="3206"/>
                </a:lnTo>
                <a:lnTo>
                  <a:pt x="2318" y="3196"/>
                </a:lnTo>
                <a:lnTo>
                  <a:pt x="2350" y="3180"/>
                </a:lnTo>
                <a:lnTo>
                  <a:pt x="2380" y="3161"/>
                </a:lnTo>
                <a:lnTo>
                  <a:pt x="2404" y="3135"/>
                </a:lnTo>
                <a:lnTo>
                  <a:pt x="2425" y="3105"/>
                </a:lnTo>
                <a:lnTo>
                  <a:pt x="2441" y="3073"/>
                </a:lnTo>
                <a:lnTo>
                  <a:pt x="2450" y="3038"/>
                </a:lnTo>
                <a:lnTo>
                  <a:pt x="2453" y="3001"/>
                </a:lnTo>
                <a:lnTo>
                  <a:pt x="2450" y="2964"/>
                </a:lnTo>
                <a:lnTo>
                  <a:pt x="2441" y="2929"/>
                </a:lnTo>
                <a:lnTo>
                  <a:pt x="2425" y="2897"/>
                </a:lnTo>
                <a:lnTo>
                  <a:pt x="2404" y="2867"/>
                </a:lnTo>
                <a:lnTo>
                  <a:pt x="2380" y="2843"/>
                </a:lnTo>
                <a:lnTo>
                  <a:pt x="2350" y="2822"/>
                </a:lnTo>
                <a:lnTo>
                  <a:pt x="2318" y="2806"/>
                </a:lnTo>
                <a:lnTo>
                  <a:pt x="2283" y="2797"/>
                </a:lnTo>
                <a:lnTo>
                  <a:pt x="2246" y="2793"/>
                </a:lnTo>
                <a:close/>
                <a:moveTo>
                  <a:pt x="1213" y="2716"/>
                </a:moveTo>
                <a:lnTo>
                  <a:pt x="1793" y="2716"/>
                </a:lnTo>
                <a:lnTo>
                  <a:pt x="1793" y="2873"/>
                </a:lnTo>
                <a:lnTo>
                  <a:pt x="1213" y="2873"/>
                </a:lnTo>
                <a:lnTo>
                  <a:pt x="1213" y="2716"/>
                </a:lnTo>
                <a:close/>
                <a:moveTo>
                  <a:pt x="2246" y="2684"/>
                </a:moveTo>
                <a:lnTo>
                  <a:pt x="2293" y="2688"/>
                </a:lnTo>
                <a:lnTo>
                  <a:pt x="2337" y="2698"/>
                </a:lnTo>
                <a:lnTo>
                  <a:pt x="2380" y="2714"/>
                </a:lnTo>
                <a:lnTo>
                  <a:pt x="2418" y="2736"/>
                </a:lnTo>
                <a:lnTo>
                  <a:pt x="2453" y="2763"/>
                </a:lnTo>
                <a:lnTo>
                  <a:pt x="2484" y="2793"/>
                </a:lnTo>
                <a:lnTo>
                  <a:pt x="2511" y="2829"/>
                </a:lnTo>
                <a:lnTo>
                  <a:pt x="2533" y="2867"/>
                </a:lnTo>
                <a:lnTo>
                  <a:pt x="2549" y="2910"/>
                </a:lnTo>
                <a:lnTo>
                  <a:pt x="2559" y="2954"/>
                </a:lnTo>
                <a:lnTo>
                  <a:pt x="2563" y="3001"/>
                </a:lnTo>
                <a:lnTo>
                  <a:pt x="2559" y="3048"/>
                </a:lnTo>
                <a:lnTo>
                  <a:pt x="2549" y="3092"/>
                </a:lnTo>
                <a:lnTo>
                  <a:pt x="2533" y="3135"/>
                </a:lnTo>
                <a:lnTo>
                  <a:pt x="2511" y="3173"/>
                </a:lnTo>
                <a:lnTo>
                  <a:pt x="2484" y="3208"/>
                </a:lnTo>
                <a:lnTo>
                  <a:pt x="2453" y="3240"/>
                </a:lnTo>
                <a:lnTo>
                  <a:pt x="2418" y="3266"/>
                </a:lnTo>
                <a:lnTo>
                  <a:pt x="2380" y="3288"/>
                </a:lnTo>
                <a:lnTo>
                  <a:pt x="2337" y="3304"/>
                </a:lnTo>
                <a:lnTo>
                  <a:pt x="2293" y="3314"/>
                </a:lnTo>
                <a:lnTo>
                  <a:pt x="2246" y="3318"/>
                </a:lnTo>
                <a:lnTo>
                  <a:pt x="2199" y="3314"/>
                </a:lnTo>
                <a:lnTo>
                  <a:pt x="2154" y="3304"/>
                </a:lnTo>
                <a:lnTo>
                  <a:pt x="2112" y="3288"/>
                </a:lnTo>
                <a:lnTo>
                  <a:pt x="2074" y="3266"/>
                </a:lnTo>
                <a:lnTo>
                  <a:pt x="2039" y="3240"/>
                </a:lnTo>
                <a:lnTo>
                  <a:pt x="2007" y="3208"/>
                </a:lnTo>
                <a:lnTo>
                  <a:pt x="1981" y="3173"/>
                </a:lnTo>
                <a:lnTo>
                  <a:pt x="1959" y="3135"/>
                </a:lnTo>
                <a:lnTo>
                  <a:pt x="1943" y="3092"/>
                </a:lnTo>
                <a:lnTo>
                  <a:pt x="1933" y="3048"/>
                </a:lnTo>
                <a:lnTo>
                  <a:pt x="1929" y="3001"/>
                </a:lnTo>
                <a:lnTo>
                  <a:pt x="1933" y="2954"/>
                </a:lnTo>
                <a:lnTo>
                  <a:pt x="1943" y="2910"/>
                </a:lnTo>
                <a:lnTo>
                  <a:pt x="1959" y="2867"/>
                </a:lnTo>
                <a:lnTo>
                  <a:pt x="1981" y="2829"/>
                </a:lnTo>
                <a:lnTo>
                  <a:pt x="2007" y="2793"/>
                </a:lnTo>
                <a:lnTo>
                  <a:pt x="2039" y="2763"/>
                </a:lnTo>
                <a:lnTo>
                  <a:pt x="2074" y="2736"/>
                </a:lnTo>
                <a:lnTo>
                  <a:pt x="2112" y="2714"/>
                </a:lnTo>
                <a:lnTo>
                  <a:pt x="2154" y="2698"/>
                </a:lnTo>
                <a:lnTo>
                  <a:pt x="2199" y="2688"/>
                </a:lnTo>
                <a:lnTo>
                  <a:pt x="2246" y="2684"/>
                </a:lnTo>
                <a:close/>
                <a:moveTo>
                  <a:pt x="1886" y="2235"/>
                </a:moveTo>
                <a:lnTo>
                  <a:pt x="1813" y="2239"/>
                </a:lnTo>
                <a:lnTo>
                  <a:pt x="1742" y="2248"/>
                </a:lnTo>
                <a:lnTo>
                  <a:pt x="1672" y="2266"/>
                </a:lnTo>
                <a:lnTo>
                  <a:pt x="1605" y="2289"/>
                </a:lnTo>
                <a:lnTo>
                  <a:pt x="1541" y="2317"/>
                </a:lnTo>
                <a:lnTo>
                  <a:pt x="1480" y="2351"/>
                </a:lnTo>
                <a:lnTo>
                  <a:pt x="1424" y="2391"/>
                </a:lnTo>
                <a:lnTo>
                  <a:pt x="1370" y="2435"/>
                </a:lnTo>
                <a:lnTo>
                  <a:pt x="1322" y="2484"/>
                </a:lnTo>
                <a:lnTo>
                  <a:pt x="1276" y="2538"/>
                </a:lnTo>
                <a:lnTo>
                  <a:pt x="1237" y="2595"/>
                </a:lnTo>
                <a:lnTo>
                  <a:pt x="1203" y="2656"/>
                </a:lnTo>
                <a:lnTo>
                  <a:pt x="1175" y="2720"/>
                </a:lnTo>
                <a:lnTo>
                  <a:pt x="1151" y="2786"/>
                </a:lnTo>
                <a:lnTo>
                  <a:pt x="1134" y="2856"/>
                </a:lnTo>
                <a:lnTo>
                  <a:pt x="1124" y="2927"/>
                </a:lnTo>
                <a:lnTo>
                  <a:pt x="1121" y="3001"/>
                </a:lnTo>
                <a:lnTo>
                  <a:pt x="1124" y="3075"/>
                </a:lnTo>
                <a:lnTo>
                  <a:pt x="1134" y="3147"/>
                </a:lnTo>
                <a:lnTo>
                  <a:pt x="1151" y="3216"/>
                </a:lnTo>
                <a:lnTo>
                  <a:pt x="1175" y="3283"/>
                </a:lnTo>
                <a:lnTo>
                  <a:pt x="1203" y="3347"/>
                </a:lnTo>
                <a:lnTo>
                  <a:pt x="1237" y="3407"/>
                </a:lnTo>
                <a:lnTo>
                  <a:pt x="1276" y="3464"/>
                </a:lnTo>
                <a:lnTo>
                  <a:pt x="1322" y="3518"/>
                </a:lnTo>
                <a:lnTo>
                  <a:pt x="1370" y="3567"/>
                </a:lnTo>
                <a:lnTo>
                  <a:pt x="1424" y="3611"/>
                </a:lnTo>
                <a:lnTo>
                  <a:pt x="1480" y="3650"/>
                </a:lnTo>
                <a:lnTo>
                  <a:pt x="1541" y="3685"/>
                </a:lnTo>
                <a:lnTo>
                  <a:pt x="1605" y="3713"/>
                </a:lnTo>
                <a:lnTo>
                  <a:pt x="1672" y="3736"/>
                </a:lnTo>
                <a:lnTo>
                  <a:pt x="1742" y="3754"/>
                </a:lnTo>
                <a:lnTo>
                  <a:pt x="1813" y="3763"/>
                </a:lnTo>
                <a:lnTo>
                  <a:pt x="1886" y="3767"/>
                </a:lnTo>
                <a:lnTo>
                  <a:pt x="1960" y="3763"/>
                </a:lnTo>
                <a:lnTo>
                  <a:pt x="2032" y="3754"/>
                </a:lnTo>
                <a:lnTo>
                  <a:pt x="2101" y="3736"/>
                </a:lnTo>
                <a:lnTo>
                  <a:pt x="2169" y="3713"/>
                </a:lnTo>
                <a:lnTo>
                  <a:pt x="2232" y="3685"/>
                </a:lnTo>
                <a:lnTo>
                  <a:pt x="2293" y="3650"/>
                </a:lnTo>
                <a:lnTo>
                  <a:pt x="2350" y="3611"/>
                </a:lnTo>
                <a:lnTo>
                  <a:pt x="2403" y="3567"/>
                </a:lnTo>
                <a:lnTo>
                  <a:pt x="2452" y="3518"/>
                </a:lnTo>
                <a:lnTo>
                  <a:pt x="2496" y="3464"/>
                </a:lnTo>
                <a:lnTo>
                  <a:pt x="2536" y="3407"/>
                </a:lnTo>
                <a:lnTo>
                  <a:pt x="2570" y="3347"/>
                </a:lnTo>
                <a:lnTo>
                  <a:pt x="2599" y="3283"/>
                </a:lnTo>
                <a:lnTo>
                  <a:pt x="2621" y="3216"/>
                </a:lnTo>
                <a:lnTo>
                  <a:pt x="2639" y="3147"/>
                </a:lnTo>
                <a:lnTo>
                  <a:pt x="2648" y="3075"/>
                </a:lnTo>
                <a:lnTo>
                  <a:pt x="2652" y="3001"/>
                </a:lnTo>
                <a:lnTo>
                  <a:pt x="2648" y="2927"/>
                </a:lnTo>
                <a:lnTo>
                  <a:pt x="2639" y="2856"/>
                </a:lnTo>
                <a:lnTo>
                  <a:pt x="2621" y="2786"/>
                </a:lnTo>
                <a:lnTo>
                  <a:pt x="2599" y="2720"/>
                </a:lnTo>
                <a:lnTo>
                  <a:pt x="2570" y="2656"/>
                </a:lnTo>
                <a:lnTo>
                  <a:pt x="2536" y="2595"/>
                </a:lnTo>
                <a:lnTo>
                  <a:pt x="2496" y="2538"/>
                </a:lnTo>
                <a:lnTo>
                  <a:pt x="2452" y="2484"/>
                </a:lnTo>
                <a:lnTo>
                  <a:pt x="2403" y="2435"/>
                </a:lnTo>
                <a:lnTo>
                  <a:pt x="2350" y="2391"/>
                </a:lnTo>
                <a:lnTo>
                  <a:pt x="2293" y="2351"/>
                </a:lnTo>
                <a:lnTo>
                  <a:pt x="2232" y="2317"/>
                </a:lnTo>
                <a:lnTo>
                  <a:pt x="2169" y="2289"/>
                </a:lnTo>
                <a:lnTo>
                  <a:pt x="2101" y="2266"/>
                </a:lnTo>
                <a:lnTo>
                  <a:pt x="2032" y="2248"/>
                </a:lnTo>
                <a:lnTo>
                  <a:pt x="1960" y="2239"/>
                </a:lnTo>
                <a:lnTo>
                  <a:pt x="1886" y="2235"/>
                </a:lnTo>
                <a:close/>
                <a:moveTo>
                  <a:pt x="1886" y="2119"/>
                </a:moveTo>
                <a:lnTo>
                  <a:pt x="1967" y="2123"/>
                </a:lnTo>
                <a:lnTo>
                  <a:pt x="2045" y="2134"/>
                </a:lnTo>
                <a:lnTo>
                  <a:pt x="2121" y="2151"/>
                </a:lnTo>
                <a:lnTo>
                  <a:pt x="2194" y="2175"/>
                </a:lnTo>
                <a:lnTo>
                  <a:pt x="2264" y="2204"/>
                </a:lnTo>
                <a:lnTo>
                  <a:pt x="2332" y="2240"/>
                </a:lnTo>
                <a:lnTo>
                  <a:pt x="2394" y="2282"/>
                </a:lnTo>
                <a:lnTo>
                  <a:pt x="2455" y="2327"/>
                </a:lnTo>
                <a:lnTo>
                  <a:pt x="2510" y="2379"/>
                </a:lnTo>
                <a:lnTo>
                  <a:pt x="2560" y="2434"/>
                </a:lnTo>
                <a:lnTo>
                  <a:pt x="2607" y="2493"/>
                </a:lnTo>
                <a:lnTo>
                  <a:pt x="2647" y="2557"/>
                </a:lnTo>
                <a:lnTo>
                  <a:pt x="2683" y="2624"/>
                </a:lnTo>
                <a:lnTo>
                  <a:pt x="2712" y="2694"/>
                </a:lnTo>
                <a:lnTo>
                  <a:pt x="2737" y="2766"/>
                </a:lnTo>
                <a:lnTo>
                  <a:pt x="2754" y="2843"/>
                </a:lnTo>
                <a:lnTo>
                  <a:pt x="2765" y="2921"/>
                </a:lnTo>
                <a:lnTo>
                  <a:pt x="2768" y="3001"/>
                </a:lnTo>
                <a:lnTo>
                  <a:pt x="2765" y="3081"/>
                </a:lnTo>
                <a:lnTo>
                  <a:pt x="2754" y="3159"/>
                </a:lnTo>
                <a:lnTo>
                  <a:pt x="2737" y="3235"/>
                </a:lnTo>
                <a:lnTo>
                  <a:pt x="2712" y="3308"/>
                </a:lnTo>
                <a:lnTo>
                  <a:pt x="2683" y="3379"/>
                </a:lnTo>
                <a:lnTo>
                  <a:pt x="2647" y="3445"/>
                </a:lnTo>
                <a:lnTo>
                  <a:pt x="2607" y="3509"/>
                </a:lnTo>
                <a:lnTo>
                  <a:pt x="2560" y="3569"/>
                </a:lnTo>
                <a:lnTo>
                  <a:pt x="2510" y="3625"/>
                </a:lnTo>
                <a:lnTo>
                  <a:pt x="2455" y="3675"/>
                </a:lnTo>
                <a:lnTo>
                  <a:pt x="2394" y="3722"/>
                </a:lnTo>
                <a:lnTo>
                  <a:pt x="2331" y="3762"/>
                </a:lnTo>
                <a:lnTo>
                  <a:pt x="2264" y="3798"/>
                </a:lnTo>
                <a:lnTo>
                  <a:pt x="2194" y="3827"/>
                </a:lnTo>
                <a:lnTo>
                  <a:pt x="2121" y="3852"/>
                </a:lnTo>
                <a:lnTo>
                  <a:pt x="2045" y="3869"/>
                </a:lnTo>
                <a:lnTo>
                  <a:pt x="1967" y="3879"/>
                </a:lnTo>
                <a:lnTo>
                  <a:pt x="1886" y="3882"/>
                </a:lnTo>
                <a:lnTo>
                  <a:pt x="1807" y="3879"/>
                </a:lnTo>
                <a:lnTo>
                  <a:pt x="1728" y="3869"/>
                </a:lnTo>
                <a:lnTo>
                  <a:pt x="1653" y="3852"/>
                </a:lnTo>
                <a:lnTo>
                  <a:pt x="1580" y="3827"/>
                </a:lnTo>
                <a:lnTo>
                  <a:pt x="1510" y="3798"/>
                </a:lnTo>
                <a:lnTo>
                  <a:pt x="1442" y="3762"/>
                </a:lnTo>
                <a:lnTo>
                  <a:pt x="1378" y="3722"/>
                </a:lnTo>
                <a:lnTo>
                  <a:pt x="1319" y="3675"/>
                </a:lnTo>
                <a:lnTo>
                  <a:pt x="1264" y="3625"/>
                </a:lnTo>
                <a:lnTo>
                  <a:pt x="1213" y="3569"/>
                </a:lnTo>
                <a:lnTo>
                  <a:pt x="1167" y="3509"/>
                </a:lnTo>
                <a:lnTo>
                  <a:pt x="1125" y="3445"/>
                </a:lnTo>
                <a:lnTo>
                  <a:pt x="1090" y="3379"/>
                </a:lnTo>
                <a:lnTo>
                  <a:pt x="1060" y="3308"/>
                </a:lnTo>
                <a:lnTo>
                  <a:pt x="1037" y="3235"/>
                </a:lnTo>
                <a:lnTo>
                  <a:pt x="1020" y="3159"/>
                </a:lnTo>
                <a:lnTo>
                  <a:pt x="1009" y="3081"/>
                </a:lnTo>
                <a:lnTo>
                  <a:pt x="1005" y="3001"/>
                </a:lnTo>
                <a:lnTo>
                  <a:pt x="1009" y="2921"/>
                </a:lnTo>
                <a:lnTo>
                  <a:pt x="1020" y="2843"/>
                </a:lnTo>
                <a:lnTo>
                  <a:pt x="1037" y="2766"/>
                </a:lnTo>
                <a:lnTo>
                  <a:pt x="1060" y="2694"/>
                </a:lnTo>
                <a:lnTo>
                  <a:pt x="1090" y="2624"/>
                </a:lnTo>
                <a:lnTo>
                  <a:pt x="1125" y="2557"/>
                </a:lnTo>
                <a:lnTo>
                  <a:pt x="1167" y="2493"/>
                </a:lnTo>
                <a:lnTo>
                  <a:pt x="1213" y="2434"/>
                </a:lnTo>
                <a:lnTo>
                  <a:pt x="1264" y="2379"/>
                </a:lnTo>
                <a:lnTo>
                  <a:pt x="1319" y="2327"/>
                </a:lnTo>
                <a:lnTo>
                  <a:pt x="1378" y="2282"/>
                </a:lnTo>
                <a:lnTo>
                  <a:pt x="1442" y="2240"/>
                </a:lnTo>
                <a:lnTo>
                  <a:pt x="1510" y="2204"/>
                </a:lnTo>
                <a:lnTo>
                  <a:pt x="1580" y="2175"/>
                </a:lnTo>
                <a:lnTo>
                  <a:pt x="1653" y="2151"/>
                </a:lnTo>
                <a:lnTo>
                  <a:pt x="1728" y="2134"/>
                </a:lnTo>
                <a:lnTo>
                  <a:pt x="1807" y="2123"/>
                </a:lnTo>
                <a:lnTo>
                  <a:pt x="1886" y="2119"/>
                </a:lnTo>
                <a:close/>
                <a:moveTo>
                  <a:pt x="2648" y="1902"/>
                </a:moveTo>
                <a:lnTo>
                  <a:pt x="2768" y="1975"/>
                </a:lnTo>
                <a:lnTo>
                  <a:pt x="2588" y="2267"/>
                </a:lnTo>
                <a:lnTo>
                  <a:pt x="2471" y="2194"/>
                </a:lnTo>
                <a:lnTo>
                  <a:pt x="2648" y="1902"/>
                </a:lnTo>
                <a:close/>
                <a:moveTo>
                  <a:pt x="1325" y="1836"/>
                </a:moveTo>
                <a:lnTo>
                  <a:pt x="1473" y="2111"/>
                </a:lnTo>
                <a:lnTo>
                  <a:pt x="1351" y="2177"/>
                </a:lnTo>
                <a:lnTo>
                  <a:pt x="1204" y="1902"/>
                </a:lnTo>
                <a:lnTo>
                  <a:pt x="1325" y="1836"/>
                </a:lnTo>
                <a:close/>
                <a:moveTo>
                  <a:pt x="1121" y="1158"/>
                </a:moveTo>
                <a:lnTo>
                  <a:pt x="1121" y="1534"/>
                </a:lnTo>
                <a:lnTo>
                  <a:pt x="1154" y="1519"/>
                </a:lnTo>
                <a:lnTo>
                  <a:pt x="1160" y="1479"/>
                </a:lnTo>
                <a:lnTo>
                  <a:pt x="1163" y="1434"/>
                </a:lnTo>
                <a:lnTo>
                  <a:pt x="1163" y="1388"/>
                </a:lnTo>
                <a:lnTo>
                  <a:pt x="1162" y="1342"/>
                </a:lnTo>
                <a:lnTo>
                  <a:pt x="1157" y="1297"/>
                </a:lnTo>
                <a:lnTo>
                  <a:pt x="1150" y="1254"/>
                </a:lnTo>
                <a:lnTo>
                  <a:pt x="1141" y="1216"/>
                </a:lnTo>
                <a:lnTo>
                  <a:pt x="1132" y="1184"/>
                </a:lnTo>
                <a:lnTo>
                  <a:pt x="1121" y="1158"/>
                </a:lnTo>
                <a:close/>
                <a:moveTo>
                  <a:pt x="585" y="1158"/>
                </a:moveTo>
                <a:lnTo>
                  <a:pt x="576" y="1180"/>
                </a:lnTo>
                <a:lnTo>
                  <a:pt x="566" y="1208"/>
                </a:lnTo>
                <a:lnTo>
                  <a:pt x="558" y="1242"/>
                </a:lnTo>
                <a:lnTo>
                  <a:pt x="551" y="1278"/>
                </a:lnTo>
                <a:lnTo>
                  <a:pt x="546" y="1319"/>
                </a:lnTo>
                <a:lnTo>
                  <a:pt x="544" y="1361"/>
                </a:lnTo>
                <a:lnTo>
                  <a:pt x="542" y="1402"/>
                </a:lnTo>
                <a:lnTo>
                  <a:pt x="542" y="1443"/>
                </a:lnTo>
                <a:lnTo>
                  <a:pt x="546" y="1483"/>
                </a:lnTo>
                <a:lnTo>
                  <a:pt x="552" y="1520"/>
                </a:lnTo>
                <a:lnTo>
                  <a:pt x="585" y="1534"/>
                </a:lnTo>
                <a:lnTo>
                  <a:pt x="585" y="1158"/>
                </a:lnTo>
                <a:close/>
                <a:moveTo>
                  <a:pt x="1838" y="899"/>
                </a:moveTo>
                <a:lnTo>
                  <a:pt x="2129" y="899"/>
                </a:lnTo>
                <a:lnTo>
                  <a:pt x="2129" y="1038"/>
                </a:lnTo>
                <a:lnTo>
                  <a:pt x="1838" y="1038"/>
                </a:lnTo>
                <a:lnTo>
                  <a:pt x="1838" y="899"/>
                </a:lnTo>
                <a:close/>
                <a:moveTo>
                  <a:pt x="853" y="833"/>
                </a:moveTo>
                <a:lnTo>
                  <a:pt x="789" y="1253"/>
                </a:lnTo>
                <a:lnTo>
                  <a:pt x="853" y="1340"/>
                </a:lnTo>
                <a:lnTo>
                  <a:pt x="854" y="1340"/>
                </a:lnTo>
                <a:lnTo>
                  <a:pt x="917" y="1253"/>
                </a:lnTo>
                <a:lnTo>
                  <a:pt x="854" y="833"/>
                </a:lnTo>
                <a:lnTo>
                  <a:pt x="853" y="833"/>
                </a:lnTo>
                <a:close/>
                <a:moveTo>
                  <a:pt x="3119" y="754"/>
                </a:moveTo>
                <a:lnTo>
                  <a:pt x="3079" y="757"/>
                </a:lnTo>
                <a:lnTo>
                  <a:pt x="3042" y="765"/>
                </a:lnTo>
                <a:lnTo>
                  <a:pt x="3007" y="779"/>
                </a:lnTo>
                <a:lnTo>
                  <a:pt x="2971" y="798"/>
                </a:lnTo>
                <a:lnTo>
                  <a:pt x="2941" y="822"/>
                </a:lnTo>
                <a:lnTo>
                  <a:pt x="2915" y="849"/>
                </a:lnTo>
                <a:lnTo>
                  <a:pt x="2893" y="879"/>
                </a:lnTo>
                <a:lnTo>
                  <a:pt x="2874" y="911"/>
                </a:lnTo>
                <a:lnTo>
                  <a:pt x="2862" y="947"/>
                </a:lnTo>
                <a:lnTo>
                  <a:pt x="2853" y="984"/>
                </a:lnTo>
                <a:lnTo>
                  <a:pt x="2851" y="1021"/>
                </a:lnTo>
                <a:lnTo>
                  <a:pt x="2853" y="1059"/>
                </a:lnTo>
                <a:lnTo>
                  <a:pt x="2862" y="1097"/>
                </a:lnTo>
                <a:lnTo>
                  <a:pt x="2876" y="1134"/>
                </a:lnTo>
                <a:lnTo>
                  <a:pt x="2894" y="1168"/>
                </a:lnTo>
                <a:lnTo>
                  <a:pt x="2917" y="1197"/>
                </a:lnTo>
                <a:lnTo>
                  <a:pt x="2944" y="1224"/>
                </a:lnTo>
                <a:lnTo>
                  <a:pt x="2974" y="1247"/>
                </a:lnTo>
                <a:lnTo>
                  <a:pt x="3007" y="1265"/>
                </a:lnTo>
                <a:lnTo>
                  <a:pt x="3042" y="1278"/>
                </a:lnTo>
                <a:lnTo>
                  <a:pt x="3079" y="1286"/>
                </a:lnTo>
                <a:lnTo>
                  <a:pt x="3119" y="1289"/>
                </a:lnTo>
                <a:lnTo>
                  <a:pt x="3157" y="1286"/>
                </a:lnTo>
                <a:lnTo>
                  <a:pt x="3193" y="1278"/>
                </a:lnTo>
                <a:lnTo>
                  <a:pt x="3230" y="1265"/>
                </a:lnTo>
                <a:lnTo>
                  <a:pt x="3265" y="1245"/>
                </a:lnTo>
                <a:lnTo>
                  <a:pt x="3295" y="1222"/>
                </a:lnTo>
                <a:lnTo>
                  <a:pt x="3322" y="1195"/>
                </a:lnTo>
                <a:lnTo>
                  <a:pt x="3344" y="1164"/>
                </a:lnTo>
                <a:lnTo>
                  <a:pt x="3362" y="1131"/>
                </a:lnTo>
                <a:lnTo>
                  <a:pt x="3375" y="1097"/>
                </a:lnTo>
                <a:lnTo>
                  <a:pt x="3382" y="1060"/>
                </a:lnTo>
                <a:lnTo>
                  <a:pt x="3386" y="1023"/>
                </a:lnTo>
                <a:lnTo>
                  <a:pt x="3382" y="985"/>
                </a:lnTo>
                <a:lnTo>
                  <a:pt x="3375" y="947"/>
                </a:lnTo>
                <a:lnTo>
                  <a:pt x="3362" y="910"/>
                </a:lnTo>
                <a:lnTo>
                  <a:pt x="3342" y="876"/>
                </a:lnTo>
                <a:lnTo>
                  <a:pt x="3320" y="845"/>
                </a:lnTo>
                <a:lnTo>
                  <a:pt x="3293" y="819"/>
                </a:lnTo>
                <a:lnTo>
                  <a:pt x="3262" y="797"/>
                </a:lnTo>
                <a:lnTo>
                  <a:pt x="3229" y="779"/>
                </a:lnTo>
                <a:lnTo>
                  <a:pt x="3193" y="765"/>
                </a:lnTo>
                <a:lnTo>
                  <a:pt x="3157" y="757"/>
                </a:lnTo>
                <a:lnTo>
                  <a:pt x="3119" y="754"/>
                </a:lnTo>
                <a:close/>
                <a:moveTo>
                  <a:pt x="3254" y="494"/>
                </a:moveTo>
                <a:lnTo>
                  <a:pt x="3271" y="498"/>
                </a:lnTo>
                <a:lnTo>
                  <a:pt x="3342" y="525"/>
                </a:lnTo>
                <a:lnTo>
                  <a:pt x="3358" y="533"/>
                </a:lnTo>
                <a:lnTo>
                  <a:pt x="3371" y="544"/>
                </a:lnTo>
                <a:lnTo>
                  <a:pt x="3380" y="559"/>
                </a:lnTo>
                <a:lnTo>
                  <a:pt x="3385" y="576"/>
                </a:lnTo>
                <a:lnTo>
                  <a:pt x="3386" y="593"/>
                </a:lnTo>
                <a:lnTo>
                  <a:pt x="3382" y="611"/>
                </a:lnTo>
                <a:lnTo>
                  <a:pt x="3362" y="667"/>
                </a:lnTo>
                <a:lnTo>
                  <a:pt x="3395" y="692"/>
                </a:lnTo>
                <a:lnTo>
                  <a:pt x="3425" y="720"/>
                </a:lnTo>
                <a:lnTo>
                  <a:pt x="3452" y="752"/>
                </a:lnTo>
                <a:lnTo>
                  <a:pt x="3508" y="726"/>
                </a:lnTo>
                <a:lnTo>
                  <a:pt x="3525" y="721"/>
                </a:lnTo>
                <a:lnTo>
                  <a:pt x="3542" y="721"/>
                </a:lnTo>
                <a:lnTo>
                  <a:pt x="3559" y="725"/>
                </a:lnTo>
                <a:lnTo>
                  <a:pt x="3574" y="732"/>
                </a:lnTo>
                <a:lnTo>
                  <a:pt x="3587" y="744"/>
                </a:lnTo>
                <a:lnTo>
                  <a:pt x="3597" y="759"/>
                </a:lnTo>
                <a:lnTo>
                  <a:pt x="3628" y="828"/>
                </a:lnTo>
                <a:lnTo>
                  <a:pt x="3634" y="845"/>
                </a:lnTo>
                <a:lnTo>
                  <a:pt x="3634" y="863"/>
                </a:lnTo>
                <a:lnTo>
                  <a:pt x="3630" y="881"/>
                </a:lnTo>
                <a:lnTo>
                  <a:pt x="3623" y="895"/>
                </a:lnTo>
                <a:lnTo>
                  <a:pt x="3611" y="909"/>
                </a:lnTo>
                <a:lnTo>
                  <a:pt x="3595" y="917"/>
                </a:lnTo>
                <a:lnTo>
                  <a:pt x="3541" y="943"/>
                </a:lnTo>
                <a:lnTo>
                  <a:pt x="3547" y="985"/>
                </a:lnTo>
                <a:lnTo>
                  <a:pt x="3548" y="1026"/>
                </a:lnTo>
                <a:lnTo>
                  <a:pt x="3546" y="1067"/>
                </a:lnTo>
                <a:lnTo>
                  <a:pt x="3602" y="1088"/>
                </a:lnTo>
                <a:lnTo>
                  <a:pt x="3618" y="1097"/>
                </a:lnTo>
                <a:lnTo>
                  <a:pt x="3630" y="1109"/>
                </a:lnTo>
                <a:lnTo>
                  <a:pt x="3640" y="1123"/>
                </a:lnTo>
                <a:lnTo>
                  <a:pt x="3645" y="1140"/>
                </a:lnTo>
                <a:lnTo>
                  <a:pt x="3646" y="1157"/>
                </a:lnTo>
                <a:lnTo>
                  <a:pt x="3641" y="1175"/>
                </a:lnTo>
                <a:lnTo>
                  <a:pt x="3616" y="1245"/>
                </a:lnTo>
                <a:lnTo>
                  <a:pt x="3607" y="1261"/>
                </a:lnTo>
                <a:lnTo>
                  <a:pt x="3596" y="1275"/>
                </a:lnTo>
                <a:lnTo>
                  <a:pt x="3580" y="1283"/>
                </a:lnTo>
                <a:lnTo>
                  <a:pt x="3564" y="1289"/>
                </a:lnTo>
                <a:lnTo>
                  <a:pt x="3546" y="1289"/>
                </a:lnTo>
                <a:lnTo>
                  <a:pt x="3528" y="1286"/>
                </a:lnTo>
                <a:lnTo>
                  <a:pt x="3473" y="1265"/>
                </a:lnTo>
                <a:lnTo>
                  <a:pt x="3447" y="1298"/>
                </a:lnTo>
                <a:lnTo>
                  <a:pt x="3419" y="1329"/>
                </a:lnTo>
                <a:lnTo>
                  <a:pt x="3389" y="1356"/>
                </a:lnTo>
                <a:lnTo>
                  <a:pt x="3413" y="1411"/>
                </a:lnTo>
                <a:lnTo>
                  <a:pt x="3418" y="1428"/>
                </a:lnTo>
                <a:lnTo>
                  <a:pt x="3419" y="1445"/>
                </a:lnTo>
                <a:lnTo>
                  <a:pt x="3416" y="1463"/>
                </a:lnTo>
                <a:lnTo>
                  <a:pt x="3407" y="1477"/>
                </a:lnTo>
                <a:lnTo>
                  <a:pt x="3396" y="1491"/>
                </a:lnTo>
                <a:lnTo>
                  <a:pt x="3380" y="1501"/>
                </a:lnTo>
                <a:lnTo>
                  <a:pt x="3311" y="1531"/>
                </a:lnTo>
                <a:lnTo>
                  <a:pt x="3294" y="1537"/>
                </a:lnTo>
                <a:lnTo>
                  <a:pt x="3277" y="1537"/>
                </a:lnTo>
                <a:lnTo>
                  <a:pt x="3260" y="1534"/>
                </a:lnTo>
                <a:lnTo>
                  <a:pt x="3245" y="1526"/>
                </a:lnTo>
                <a:lnTo>
                  <a:pt x="3231" y="1514"/>
                </a:lnTo>
                <a:lnTo>
                  <a:pt x="3222" y="1498"/>
                </a:lnTo>
                <a:lnTo>
                  <a:pt x="3197" y="1444"/>
                </a:lnTo>
                <a:lnTo>
                  <a:pt x="3155" y="1450"/>
                </a:lnTo>
                <a:lnTo>
                  <a:pt x="3114" y="1452"/>
                </a:lnTo>
                <a:lnTo>
                  <a:pt x="3073" y="1449"/>
                </a:lnTo>
                <a:lnTo>
                  <a:pt x="3052" y="1506"/>
                </a:lnTo>
                <a:lnTo>
                  <a:pt x="3044" y="1522"/>
                </a:lnTo>
                <a:lnTo>
                  <a:pt x="3031" y="1534"/>
                </a:lnTo>
                <a:lnTo>
                  <a:pt x="3017" y="1544"/>
                </a:lnTo>
                <a:lnTo>
                  <a:pt x="2999" y="1549"/>
                </a:lnTo>
                <a:lnTo>
                  <a:pt x="2982" y="1550"/>
                </a:lnTo>
                <a:lnTo>
                  <a:pt x="2965" y="1545"/>
                </a:lnTo>
                <a:lnTo>
                  <a:pt x="2894" y="1519"/>
                </a:lnTo>
                <a:lnTo>
                  <a:pt x="2878" y="1510"/>
                </a:lnTo>
                <a:lnTo>
                  <a:pt x="2866" y="1499"/>
                </a:lnTo>
                <a:lnTo>
                  <a:pt x="2856" y="1485"/>
                </a:lnTo>
                <a:lnTo>
                  <a:pt x="2851" y="1468"/>
                </a:lnTo>
                <a:lnTo>
                  <a:pt x="2850" y="1450"/>
                </a:lnTo>
                <a:lnTo>
                  <a:pt x="2855" y="1432"/>
                </a:lnTo>
                <a:lnTo>
                  <a:pt x="2876" y="1377"/>
                </a:lnTo>
                <a:lnTo>
                  <a:pt x="2842" y="1351"/>
                </a:lnTo>
                <a:lnTo>
                  <a:pt x="2812" y="1323"/>
                </a:lnTo>
                <a:lnTo>
                  <a:pt x="2783" y="1292"/>
                </a:lnTo>
                <a:lnTo>
                  <a:pt x="2729" y="1317"/>
                </a:lnTo>
                <a:lnTo>
                  <a:pt x="2712" y="1323"/>
                </a:lnTo>
                <a:lnTo>
                  <a:pt x="2695" y="1323"/>
                </a:lnTo>
                <a:lnTo>
                  <a:pt x="2678" y="1319"/>
                </a:lnTo>
                <a:lnTo>
                  <a:pt x="2662" y="1310"/>
                </a:lnTo>
                <a:lnTo>
                  <a:pt x="2650" y="1299"/>
                </a:lnTo>
                <a:lnTo>
                  <a:pt x="2640" y="1283"/>
                </a:lnTo>
                <a:lnTo>
                  <a:pt x="2608" y="1215"/>
                </a:lnTo>
                <a:lnTo>
                  <a:pt x="2603" y="1197"/>
                </a:lnTo>
                <a:lnTo>
                  <a:pt x="2602" y="1180"/>
                </a:lnTo>
                <a:lnTo>
                  <a:pt x="2606" y="1163"/>
                </a:lnTo>
                <a:lnTo>
                  <a:pt x="2614" y="1148"/>
                </a:lnTo>
                <a:lnTo>
                  <a:pt x="2626" y="1135"/>
                </a:lnTo>
                <a:lnTo>
                  <a:pt x="2641" y="1125"/>
                </a:lnTo>
                <a:lnTo>
                  <a:pt x="2695" y="1100"/>
                </a:lnTo>
                <a:lnTo>
                  <a:pt x="2690" y="1059"/>
                </a:lnTo>
                <a:lnTo>
                  <a:pt x="2688" y="1017"/>
                </a:lnTo>
                <a:lnTo>
                  <a:pt x="2690" y="976"/>
                </a:lnTo>
                <a:lnTo>
                  <a:pt x="2635" y="956"/>
                </a:lnTo>
                <a:lnTo>
                  <a:pt x="2619" y="947"/>
                </a:lnTo>
                <a:lnTo>
                  <a:pt x="2606" y="936"/>
                </a:lnTo>
                <a:lnTo>
                  <a:pt x="2597" y="920"/>
                </a:lnTo>
                <a:lnTo>
                  <a:pt x="2591" y="904"/>
                </a:lnTo>
                <a:lnTo>
                  <a:pt x="2591" y="886"/>
                </a:lnTo>
                <a:lnTo>
                  <a:pt x="2594" y="868"/>
                </a:lnTo>
                <a:lnTo>
                  <a:pt x="2620" y="797"/>
                </a:lnTo>
                <a:lnTo>
                  <a:pt x="2629" y="782"/>
                </a:lnTo>
                <a:lnTo>
                  <a:pt x="2641" y="769"/>
                </a:lnTo>
                <a:lnTo>
                  <a:pt x="2656" y="760"/>
                </a:lnTo>
                <a:lnTo>
                  <a:pt x="2673" y="755"/>
                </a:lnTo>
                <a:lnTo>
                  <a:pt x="2690" y="754"/>
                </a:lnTo>
                <a:lnTo>
                  <a:pt x="2707" y="758"/>
                </a:lnTo>
                <a:lnTo>
                  <a:pt x="2764" y="779"/>
                </a:lnTo>
                <a:lnTo>
                  <a:pt x="2788" y="746"/>
                </a:lnTo>
                <a:lnTo>
                  <a:pt x="2817" y="715"/>
                </a:lnTo>
                <a:lnTo>
                  <a:pt x="2849" y="687"/>
                </a:lnTo>
                <a:lnTo>
                  <a:pt x="2823" y="633"/>
                </a:lnTo>
                <a:lnTo>
                  <a:pt x="2818" y="615"/>
                </a:lnTo>
                <a:lnTo>
                  <a:pt x="2817" y="598"/>
                </a:lnTo>
                <a:lnTo>
                  <a:pt x="2822" y="581"/>
                </a:lnTo>
                <a:lnTo>
                  <a:pt x="2829" y="565"/>
                </a:lnTo>
                <a:lnTo>
                  <a:pt x="2841" y="553"/>
                </a:lnTo>
                <a:lnTo>
                  <a:pt x="2856" y="543"/>
                </a:lnTo>
                <a:lnTo>
                  <a:pt x="2925" y="511"/>
                </a:lnTo>
                <a:lnTo>
                  <a:pt x="2942" y="506"/>
                </a:lnTo>
                <a:lnTo>
                  <a:pt x="2960" y="505"/>
                </a:lnTo>
                <a:lnTo>
                  <a:pt x="2976" y="510"/>
                </a:lnTo>
                <a:lnTo>
                  <a:pt x="2992" y="517"/>
                </a:lnTo>
                <a:lnTo>
                  <a:pt x="3004" y="530"/>
                </a:lnTo>
                <a:lnTo>
                  <a:pt x="3014" y="544"/>
                </a:lnTo>
                <a:lnTo>
                  <a:pt x="3040" y="598"/>
                </a:lnTo>
                <a:lnTo>
                  <a:pt x="3082" y="593"/>
                </a:lnTo>
                <a:lnTo>
                  <a:pt x="3122" y="592"/>
                </a:lnTo>
                <a:lnTo>
                  <a:pt x="3164" y="595"/>
                </a:lnTo>
                <a:lnTo>
                  <a:pt x="3185" y="538"/>
                </a:lnTo>
                <a:lnTo>
                  <a:pt x="3193" y="522"/>
                </a:lnTo>
                <a:lnTo>
                  <a:pt x="3204" y="510"/>
                </a:lnTo>
                <a:lnTo>
                  <a:pt x="3220" y="500"/>
                </a:lnTo>
                <a:lnTo>
                  <a:pt x="3236" y="495"/>
                </a:lnTo>
                <a:lnTo>
                  <a:pt x="3254" y="494"/>
                </a:lnTo>
                <a:close/>
                <a:moveTo>
                  <a:pt x="3131" y="256"/>
                </a:moveTo>
                <a:lnTo>
                  <a:pt x="3057" y="259"/>
                </a:lnTo>
                <a:lnTo>
                  <a:pt x="2985" y="269"/>
                </a:lnTo>
                <a:lnTo>
                  <a:pt x="2916" y="286"/>
                </a:lnTo>
                <a:lnTo>
                  <a:pt x="2849" y="310"/>
                </a:lnTo>
                <a:lnTo>
                  <a:pt x="2785" y="338"/>
                </a:lnTo>
                <a:lnTo>
                  <a:pt x="2725" y="372"/>
                </a:lnTo>
                <a:lnTo>
                  <a:pt x="2667" y="412"/>
                </a:lnTo>
                <a:lnTo>
                  <a:pt x="2614" y="456"/>
                </a:lnTo>
                <a:lnTo>
                  <a:pt x="2565" y="505"/>
                </a:lnTo>
                <a:lnTo>
                  <a:pt x="2521" y="559"/>
                </a:lnTo>
                <a:lnTo>
                  <a:pt x="2482" y="615"/>
                </a:lnTo>
                <a:lnTo>
                  <a:pt x="2447" y="677"/>
                </a:lnTo>
                <a:lnTo>
                  <a:pt x="2418" y="741"/>
                </a:lnTo>
                <a:lnTo>
                  <a:pt x="2396" y="807"/>
                </a:lnTo>
                <a:lnTo>
                  <a:pt x="2378" y="877"/>
                </a:lnTo>
                <a:lnTo>
                  <a:pt x="2367" y="948"/>
                </a:lnTo>
                <a:lnTo>
                  <a:pt x="2365" y="1022"/>
                </a:lnTo>
                <a:lnTo>
                  <a:pt x="2367" y="1096"/>
                </a:lnTo>
                <a:lnTo>
                  <a:pt x="2378" y="1168"/>
                </a:lnTo>
                <a:lnTo>
                  <a:pt x="2396" y="1237"/>
                </a:lnTo>
                <a:lnTo>
                  <a:pt x="2418" y="1304"/>
                </a:lnTo>
                <a:lnTo>
                  <a:pt x="2447" y="1368"/>
                </a:lnTo>
                <a:lnTo>
                  <a:pt x="2482" y="1428"/>
                </a:lnTo>
                <a:lnTo>
                  <a:pt x="2521" y="1485"/>
                </a:lnTo>
                <a:lnTo>
                  <a:pt x="2565" y="1539"/>
                </a:lnTo>
                <a:lnTo>
                  <a:pt x="2614" y="1588"/>
                </a:lnTo>
                <a:lnTo>
                  <a:pt x="2667" y="1632"/>
                </a:lnTo>
                <a:lnTo>
                  <a:pt x="2725" y="1671"/>
                </a:lnTo>
                <a:lnTo>
                  <a:pt x="2785" y="1706"/>
                </a:lnTo>
                <a:lnTo>
                  <a:pt x="2849" y="1734"/>
                </a:lnTo>
                <a:lnTo>
                  <a:pt x="2916" y="1757"/>
                </a:lnTo>
                <a:lnTo>
                  <a:pt x="2985" y="1774"/>
                </a:lnTo>
                <a:lnTo>
                  <a:pt x="3057" y="1784"/>
                </a:lnTo>
                <a:lnTo>
                  <a:pt x="3131" y="1788"/>
                </a:lnTo>
                <a:lnTo>
                  <a:pt x="3204" y="1784"/>
                </a:lnTo>
                <a:lnTo>
                  <a:pt x="3276" y="1774"/>
                </a:lnTo>
                <a:lnTo>
                  <a:pt x="3346" y="1757"/>
                </a:lnTo>
                <a:lnTo>
                  <a:pt x="3412" y="1734"/>
                </a:lnTo>
                <a:lnTo>
                  <a:pt x="3476" y="1706"/>
                </a:lnTo>
                <a:lnTo>
                  <a:pt x="3537" y="1671"/>
                </a:lnTo>
                <a:lnTo>
                  <a:pt x="3593" y="1632"/>
                </a:lnTo>
                <a:lnTo>
                  <a:pt x="3646" y="1588"/>
                </a:lnTo>
                <a:lnTo>
                  <a:pt x="3695" y="1539"/>
                </a:lnTo>
                <a:lnTo>
                  <a:pt x="3740" y="1485"/>
                </a:lnTo>
                <a:lnTo>
                  <a:pt x="3780" y="1428"/>
                </a:lnTo>
                <a:lnTo>
                  <a:pt x="3814" y="1368"/>
                </a:lnTo>
                <a:lnTo>
                  <a:pt x="3843" y="1304"/>
                </a:lnTo>
                <a:lnTo>
                  <a:pt x="3866" y="1237"/>
                </a:lnTo>
                <a:lnTo>
                  <a:pt x="3883" y="1168"/>
                </a:lnTo>
                <a:lnTo>
                  <a:pt x="3893" y="1096"/>
                </a:lnTo>
                <a:lnTo>
                  <a:pt x="3897" y="1022"/>
                </a:lnTo>
                <a:lnTo>
                  <a:pt x="3893" y="948"/>
                </a:lnTo>
                <a:lnTo>
                  <a:pt x="3883" y="877"/>
                </a:lnTo>
                <a:lnTo>
                  <a:pt x="3866" y="807"/>
                </a:lnTo>
                <a:lnTo>
                  <a:pt x="3843" y="741"/>
                </a:lnTo>
                <a:lnTo>
                  <a:pt x="3814" y="677"/>
                </a:lnTo>
                <a:lnTo>
                  <a:pt x="3780" y="615"/>
                </a:lnTo>
                <a:lnTo>
                  <a:pt x="3740" y="559"/>
                </a:lnTo>
                <a:lnTo>
                  <a:pt x="3695" y="505"/>
                </a:lnTo>
                <a:lnTo>
                  <a:pt x="3646" y="456"/>
                </a:lnTo>
                <a:lnTo>
                  <a:pt x="3593" y="412"/>
                </a:lnTo>
                <a:lnTo>
                  <a:pt x="3537" y="372"/>
                </a:lnTo>
                <a:lnTo>
                  <a:pt x="3476" y="338"/>
                </a:lnTo>
                <a:lnTo>
                  <a:pt x="3412" y="310"/>
                </a:lnTo>
                <a:lnTo>
                  <a:pt x="3346" y="286"/>
                </a:lnTo>
                <a:lnTo>
                  <a:pt x="3276" y="269"/>
                </a:lnTo>
                <a:lnTo>
                  <a:pt x="3204" y="259"/>
                </a:lnTo>
                <a:lnTo>
                  <a:pt x="3131" y="256"/>
                </a:lnTo>
                <a:close/>
                <a:moveTo>
                  <a:pt x="853" y="220"/>
                </a:moveTo>
                <a:lnTo>
                  <a:pt x="896" y="224"/>
                </a:lnTo>
                <a:lnTo>
                  <a:pt x="935" y="234"/>
                </a:lnTo>
                <a:lnTo>
                  <a:pt x="973" y="250"/>
                </a:lnTo>
                <a:lnTo>
                  <a:pt x="1008" y="270"/>
                </a:lnTo>
                <a:lnTo>
                  <a:pt x="1038" y="296"/>
                </a:lnTo>
                <a:lnTo>
                  <a:pt x="1064" y="327"/>
                </a:lnTo>
                <a:lnTo>
                  <a:pt x="1085" y="361"/>
                </a:lnTo>
                <a:lnTo>
                  <a:pt x="1101" y="398"/>
                </a:lnTo>
                <a:lnTo>
                  <a:pt x="1111" y="439"/>
                </a:lnTo>
                <a:lnTo>
                  <a:pt x="1114" y="482"/>
                </a:lnTo>
                <a:lnTo>
                  <a:pt x="1111" y="523"/>
                </a:lnTo>
                <a:lnTo>
                  <a:pt x="1101" y="564"/>
                </a:lnTo>
                <a:lnTo>
                  <a:pt x="1085" y="601"/>
                </a:lnTo>
                <a:lnTo>
                  <a:pt x="1064" y="635"/>
                </a:lnTo>
                <a:lnTo>
                  <a:pt x="1038" y="666"/>
                </a:lnTo>
                <a:lnTo>
                  <a:pt x="1008" y="692"/>
                </a:lnTo>
                <a:lnTo>
                  <a:pt x="973" y="712"/>
                </a:lnTo>
                <a:lnTo>
                  <a:pt x="935" y="728"/>
                </a:lnTo>
                <a:lnTo>
                  <a:pt x="896" y="738"/>
                </a:lnTo>
                <a:lnTo>
                  <a:pt x="853" y="742"/>
                </a:lnTo>
                <a:lnTo>
                  <a:pt x="811" y="738"/>
                </a:lnTo>
                <a:lnTo>
                  <a:pt x="771" y="728"/>
                </a:lnTo>
                <a:lnTo>
                  <a:pt x="733" y="712"/>
                </a:lnTo>
                <a:lnTo>
                  <a:pt x="700" y="692"/>
                </a:lnTo>
                <a:lnTo>
                  <a:pt x="669" y="666"/>
                </a:lnTo>
                <a:lnTo>
                  <a:pt x="643" y="635"/>
                </a:lnTo>
                <a:lnTo>
                  <a:pt x="621" y="601"/>
                </a:lnTo>
                <a:lnTo>
                  <a:pt x="605" y="564"/>
                </a:lnTo>
                <a:lnTo>
                  <a:pt x="595" y="523"/>
                </a:lnTo>
                <a:lnTo>
                  <a:pt x="593" y="482"/>
                </a:lnTo>
                <a:lnTo>
                  <a:pt x="595" y="439"/>
                </a:lnTo>
                <a:lnTo>
                  <a:pt x="605" y="398"/>
                </a:lnTo>
                <a:lnTo>
                  <a:pt x="621" y="361"/>
                </a:lnTo>
                <a:lnTo>
                  <a:pt x="643" y="327"/>
                </a:lnTo>
                <a:lnTo>
                  <a:pt x="669" y="296"/>
                </a:lnTo>
                <a:lnTo>
                  <a:pt x="700" y="270"/>
                </a:lnTo>
                <a:lnTo>
                  <a:pt x="733" y="250"/>
                </a:lnTo>
                <a:lnTo>
                  <a:pt x="771" y="234"/>
                </a:lnTo>
                <a:lnTo>
                  <a:pt x="811" y="224"/>
                </a:lnTo>
                <a:lnTo>
                  <a:pt x="853" y="220"/>
                </a:lnTo>
                <a:close/>
                <a:moveTo>
                  <a:pt x="3131" y="140"/>
                </a:moveTo>
                <a:lnTo>
                  <a:pt x="3211" y="144"/>
                </a:lnTo>
                <a:lnTo>
                  <a:pt x="3289" y="154"/>
                </a:lnTo>
                <a:lnTo>
                  <a:pt x="3364" y="171"/>
                </a:lnTo>
                <a:lnTo>
                  <a:pt x="3438" y="196"/>
                </a:lnTo>
                <a:lnTo>
                  <a:pt x="3508" y="225"/>
                </a:lnTo>
                <a:lnTo>
                  <a:pt x="3575" y="261"/>
                </a:lnTo>
                <a:lnTo>
                  <a:pt x="3639" y="301"/>
                </a:lnTo>
                <a:lnTo>
                  <a:pt x="3698" y="348"/>
                </a:lnTo>
                <a:lnTo>
                  <a:pt x="3753" y="398"/>
                </a:lnTo>
                <a:lnTo>
                  <a:pt x="3805" y="455"/>
                </a:lnTo>
                <a:lnTo>
                  <a:pt x="3850" y="514"/>
                </a:lnTo>
                <a:lnTo>
                  <a:pt x="3892" y="577"/>
                </a:lnTo>
                <a:lnTo>
                  <a:pt x="3927" y="644"/>
                </a:lnTo>
                <a:lnTo>
                  <a:pt x="3957" y="715"/>
                </a:lnTo>
                <a:lnTo>
                  <a:pt x="3980" y="787"/>
                </a:lnTo>
                <a:lnTo>
                  <a:pt x="3997" y="863"/>
                </a:lnTo>
                <a:lnTo>
                  <a:pt x="4008" y="942"/>
                </a:lnTo>
                <a:lnTo>
                  <a:pt x="4012" y="1022"/>
                </a:lnTo>
                <a:lnTo>
                  <a:pt x="4008" y="1102"/>
                </a:lnTo>
                <a:lnTo>
                  <a:pt x="3997" y="1180"/>
                </a:lnTo>
                <a:lnTo>
                  <a:pt x="3980" y="1256"/>
                </a:lnTo>
                <a:lnTo>
                  <a:pt x="3957" y="1329"/>
                </a:lnTo>
                <a:lnTo>
                  <a:pt x="3927" y="1400"/>
                </a:lnTo>
                <a:lnTo>
                  <a:pt x="3892" y="1466"/>
                </a:lnTo>
                <a:lnTo>
                  <a:pt x="3850" y="1530"/>
                </a:lnTo>
                <a:lnTo>
                  <a:pt x="3805" y="1590"/>
                </a:lnTo>
                <a:lnTo>
                  <a:pt x="3753" y="1646"/>
                </a:lnTo>
                <a:lnTo>
                  <a:pt x="3698" y="1696"/>
                </a:lnTo>
                <a:lnTo>
                  <a:pt x="3639" y="1743"/>
                </a:lnTo>
                <a:lnTo>
                  <a:pt x="3575" y="1783"/>
                </a:lnTo>
                <a:lnTo>
                  <a:pt x="3508" y="1819"/>
                </a:lnTo>
                <a:lnTo>
                  <a:pt x="3438" y="1848"/>
                </a:lnTo>
                <a:lnTo>
                  <a:pt x="3364" y="1873"/>
                </a:lnTo>
                <a:lnTo>
                  <a:pt x="3289" y="1890"/>
                </a:lnTo>
                <a:lnTo>
                  <a:pt x="3211" y="1900"/>
                </a:lnTo>
                <a:lnTo>
                  <a:pt x="3131" y="1903"/>
                </a:lnTo>
                <a:lnTo>
                  <a:pt x="3050" y="1900"/>
                </a:lnTo>
                <a:lnTo>
                  <a:pt x="2972" y="1890"/>
                </a:lnTo>
                <a:lnTo>
                  <a:pt x="2896" y="1873"/>
                </a:lnTo>
                <a:lnTo>
                  <a:pt x="2823" y="1848"/>
                </a:lnTo>
                <a:lnTo>
                  <a:pt x="2753" y="1819"/>
                </a:lnTo>
                <a:lnTo>
                  <a:pt x="2685" y="1783"/>
                </a:lnTo>
                <a:lnTo>
                  <a:pt x="2623" y="1743"/>
                </a:lnTo>
                <a:lnTo>
                  <a:pt x="2563" y="1696"/>
                </a:lnTo>
                <a:lnTo>
                  <a:pt x="2507" y="1646"/>
                </a:lnTo>
                <a:lnTo>
                  <a:pt x="2457" y="1589"/>
                </a:lnTo>
                <a:lnTo>
                  <a:pt x="2410" y="1530"/>
                </a:lnTo>
                <a:lnTo>
                  <a:pt x="2370" y="1466"/>
                </a:lnTo>
                <a:lnTo>
                  <a:pt x="2334" y="1400"/>
                </a:lnTo>
                <a:lnTo>
                  <a:pt x="2305" y="1329"/>
                </a:lnTo>
                <a:lnTo>
                  <a:pt x="2280" y="1256"/>
                </a:lnTo>
                <a:lnTo>
                  <a:pt x="2263" y="1180"/>
                </a:lnTo>
                <a:lnTo>
                  <a:pt x="2252" y="1102"/>
                </a:lnTo>
                <a:lnTo>
                  <a:pt x="2250" y="1022"/>
                </a:lnTo>
                <a:lnTo>
                  <a:pt x="2252" y="942"/>
                </a:lnTo>
                <a:lnTo>
                  <a:pt x="2263" y="863"/>
                </a:lnTo>
                <a:lnTo>
                  <a:pt x="2280" y="787"/>
                </a:lnTo>
                <a:lnTo>
                  <a:pt x="2305" y="715"/>
                </a:lnTo>
                <a:lnTo>
                  <a:pt x="2334" y="644"/>
                </a:lnTo>
                <a:lnTo>
                  <a:pt x="2370" y="577"/>
                </a:lnTo>
                <a:lnTo>
                  <a:pt x="2410" y="514"/>
                </a:lnTo>
                <a:lnTo>
                  <a:pt x="2457" y="455"/>
                </a:lnTo>
                <a:lnTo>
                  <a:pt x="2507" y="398"/>
                </a:lnTo>
                <a:lnTo>
                  <a:pt x="2563" y="348"/>
                </a:lnTo>
                <a:lnTo>
                  <a:pt x="2623" y="301"/>
                </a:lnTo>
                <a:lnTo>
                  <a:pt x="2685" y="261"/>
                </a:lnTo>
                <a:lnTo>
                  <a:pt x="2753" y="225"/>
                </a:lnTo>
                <a:lnTo>
                  <a:pt x="2823" y="196"/>
                </a:lnTo>
                <a:lnTo>
                  <a:pt x="2896" y="171"/>
                </a:lnTo>
                <a:lnTo>
                  <a:pt x="2972" y="154"/>
                </a:lnTo>
                <a:lnTo>
                  <a:pt x="3050" y="144"/>
                </a:lnTo>
                <a:lnTo>
                  <a:pt x="3131" y="140"/>
                </a:lnTo>
                <a:close/>
                <a:moveTo>
                  <a:pt x="853" y="122"/>
                </a:moveTo>
                <a:lnTo>
                  <a:pt x="778" y="126"/>
                </a:lnTo>
                <a:lnTo>
                  <a:pt x="706" y="137"/>
                </a:lnTo>
                <a:lnTo>
                  <a:pt x="636" y="155"/>
                </a:lnTo>
                <a:lnTo>
                  <a:pt x="568" y="180"/>
                </a:lnTo>
                <a:lnTo>
                  <a:pt x="504" y="210"/>
                </a:lnTo>
                <a:lnTo>
                  <a:pt x="444" y="247"/>
                </a:lnTo>
                <a:lnTo>
                  <a:pt x="388" y="289"/>
                </a:lnTo>
                <a:lnTo>
                  <a:pt x="336" y="337"/>
                </a:lnTo>
                <a:lnTo>
                  <a:pt x="290" y="388"/>
                </a:lnTo>
                <a:lnTo>
                  <a:pt x="247" y="445"/>
                </a:lnTo>
                <a:lnTo>
                  <a:pt x="210" y="505"/>
                </a:lnTo>
                <a:lnTo>
                  <a:pt x="179" y="569"/>
                </a:lnTo>
                <a:lnTo>
                  <a:pt x="155" y="636"/>
                </a:lnTo>
                <a:lnTo>
                  <a:pt x="137" y="706"/>
                </a:lnTo>
                <a:lnTo>
                  <a:pt x="126" y="779"/>
                </a:lnTo>
                <a:lnTo>
                  <a:pt x="122" y="854"/>
                </a:lnTo>
                <a:lnTo>
                  <a:pt x="125" y="921"/>
                </a:lnTo>
                <a:lnTo>
                  <a:pt x="135" y="989"/>
                </a:lnTo>
                <a:lnTo>
                  <a:pt x="150" y="1053"/>
                </a:lnTo>
                <a:lnTo>
                  <a:pt x="171" y="1115"/>
                </a:lnTo>
                <a:lnTo>
                  <a:pt x="196" y="1174"/>
                </a:lnTo>
                <a:lnTo>
                  <a:pt x="227" y="1231"/>
                </a:lnTo>
                <a:lnTo>
                  <a:pt x="263" y="1285"/>
                </a:lnTo>
                <a:lnTo>
                  <a:pt x="303" y="1335"/>
                </a:lnTo>
                <a:lnTo>
                  <a:pt x="347" y="1380"/>
                </a:lnTo>
                <a:lnTo>
                  <a:pt x="346" y="1359"/>
                </a:lnTo>
                <a:lnTo>
                  <a:pt x="346" y="1342"/>
                </a:lnTo>
                <a:lnTo>
                  <a:pt x="345" y="1329"/>
                </a:lnTo>
                <a:lnTo>
                  <a:pt x="346" y="1274"/>
                </a:lnTo>
                <a:lnTo>
                  <a:pt x="352" y="1222"/>
                </a:lnTo>
                <a:lnTo>
                  <a:pt x="363" y="1173"/>
                </a:lnTo>
                <a:lnTo>
                  <a:pt x="378" y="1127"/>
                </a:lnTo>
                <a:lnTo>
                  <a:pt x="398" y="1086"/>
                </a:lnTo>
                <a:lnTo>
                  <a:pt x="420" y="1046"/>
                </a:lnTo>
                <a:lnTo>
                  <a:pt x="444" y="1010"/>
                </a:lnTo>
                <a:lnTo>
                  <a:pt x="471" y="976"/>
                </a:lnTo>
                <a:lnTo>
                  <a:pt x="500" y="946"/>
                </a:lnTo>
                <a:lnTo>
                  <a:pt x="528" y="917"/>
                </a:lnTo>
                <a:lnTo>
                  <a:pt x="556" y="893"/>
                </a:lnTo>
                <a:lnTo>
                  <a:pt x="584" y="870"/>
                </a:lnTo>
                <a:lnTo>
                  <a:pt x="611" y="850"/>
                </a:lnTo>
                <a:lnTo>
                  <a:pt x="637" y="833"/>
                </a:lnTo>
                <a:lnTo>
                  <a:pt x="659" y="818"/>
                </a:lnTo>
                <a:lnTo>
                  <a:pt x="680" y="806"/>
                </a:lnTo>
                <a:lnTo>
                  <a:pt x="686" y="802"/>
                </a:lnTo>
                <a:lnTo>
                  <a:pt x="692" y="800"/>
                </a:lnTo>
                <a:lnTo>
                  <a:pt x="723" y="781"/>
                </a:lnTo>
                <a:lnTo>
                  <a:pt x="756" y="766"/>
                </a:lnTo>
                <a:lnTo>
                  <a:pt x="789" y="757"/>
                </a:lnTo>
                <a:lnTo>
                  <a:pt x="790" y="757"/>
                </a:lnTo>
                <a:lnTo>
                  <a:pt x="853" y="823"/>
                </a:lnTo>
                <a:lnTo>
                  <a:pt x="918" y="758"/>
                </a:lnTo>
                <a:lnTo>
                  <a:pt x="951" y="768"/>
                </a:lnTo>
                <a:lnTo>
                  <a:pt x="983" y="781"/>
                </a:lnTo>
                <a:lnTo>
                  <a:pt x="1014" y="800"/>
                </a:lnTo>
                <a:lnTo>
                  <a:pt x="1020" y="802"/>
                </a:lnTo>
                <a:lnTo>
                  <a:pt x="1027" y="806"/>
                </a:lnTo>
                <a:lnTo>
                  <a:pt x="1047" y="818"/>
                </a:lnTo>
                <a:lnTo>
                  <a:pt x="1070" y="833"/>
                </a:lnTo>
                <a:lnTo>
                  <a:pt x="1096" y="851"/>
                </a:lnTo>
                <a:lnTo>
                  <a:pt x="1123" y="871"/>
                </a:lnTo>
                <a:lnTo>
                  <a:pt x="1151" y="893"/>
                </a:lnTo>
                <a:lnTo>
                  <a:pt x="1179" y="919"/>
                </a:lnTo>
                <a:lnTo>
                  <a:pt x="1209" y="947"/>
                </a:lnTo>
                <a:lnTo>
                  <a:pt x="1237" y="978"/>
                </a:lnTo>
                <a:lnTo>
                  <a:pt x="1263" y="1012"/>
                </a:lnTo>
                <a:lnTo>
                  <a:pt x="1289" y="1049"/>
                </a:lnTo>
                <a:lnTo>
                  <a:pt x="1311" y="1089"/>
                </a:lnTo>
                <a:lnTo>
                  <a:pt x="1329" y="1132"/>
                </a:lnTo>
                <a:lnTo>
                  <a:pt x="1344" y="1178"/>
                </a:lnTo>
                <a:lnTo>
                  <a:pt x="1355" y="1227"/>
                </a:lnTo>
                <a:lnTo>
                  <a:pt x="1361" y="1280"/>
                </a:lnTo>
                <a:lnTo>
                  <a:pt x="1360" y="1336"/>
                </a:lnTo>
                <a:lnTo>
                  <a:pt x="1360" y="1347"/>
                </a:lnTo>
                <a:lnTo>
                  <a:pt x="1359" y="1363"/>
                </a:lnTo>
                <a:lnTo>
                  <a:pt x="1359" y="1382"/>
                </a:lnTo>
                <a:lnTo>
                  <a:pt x="1403" y="1335"/>
                </a:lnTo>
                <a:lnTo>
                  <a:pt x="1442" y="1285"/>
                </a:lnTo>
                <a:lnTo>
                  <a:pt x="1479" y="1232"/>
                </a:lnTo>
                <a:lnTo>
                  <a:pt x="1510" y="1174"/>
                </a:lnTo>
                <a:lnTo>
                  <a:pt x="1535" y="1115"/>
                </a:lnTo>
                <a:lnTo>
                  <a:pt x="1556" y="1053"/>
                </a:lnTo>
                <a:lnTo>
                  <a:pt x="1572" y="989"/>
                </a:lnTo>
                <a:lnTo>
                  <a:pt x="1581" y="921"/>
                </a:lnTo>
                <a:lnTo>
                  <a:pt x="1584" y="854"/>
                </a:lnTo>
                <a:lnTo>
                  <a:pt x="1581" y="779"/>
                </a:lnTo>
                <a:lnTo>
                  <a:pt x="1570" y="706"/>
                </a:lnTo>
                <a:lnTo>
                  <a:pt x="1551" y="636"/>
                </a:lnTo>
                <a:lnTo>
                  <a:pt x="1527" y="569"/>
                </a:lnTo>
                <a:lnTo>
                  <a:pt x="1496" y="505"/>
                </a:lnTo>
                <a:lnTo>
                  <a:pt x="1459" y="445"/>
                </a:lnTo>
                <a:lnTo>
                  <a:pt x="1418" y="388"/>
                </a:lnTo>
                <a:lnTo>
                  <a:pt x="1370" y="337"/>
                </a:lnTo>
                <a:lnTo>
                  <a:pt x="1318" y="289"/>
                </a:lnTo>
                <a:lnTo>
                  <a:pt x="1262" y="247"/>
                </a:lnTo>
                <a:lnTo>
                  <a:pt x="1202" y="210"/>
                </a:lnTo>
                <a:lnTo>
                  <a:pt x="1138" y="180"/>
                </a:lnTo>
                <a:lnTo>
                  <a:pt x="1070" y="155"/>
                </a:lnTo>
                <a:lnTo>
                  <a:pt x="1000" y="137"/>
                </a:lnTo>
                <a:lnTo>
                  <a:pt x="928" y="126"/>
                </a:lnTo>
                <a:lnTo>
                  <a:pt x="853" y="122"/>
                </a:lnTo>
                <a:close/>
                <a:moveTo>
                  <a:pt x="853" y="0"/>
                </a:moveTo>
                <a:lnTo>
                  <a:pt x="935" y="4"/>
                </a:lnTo>
                <a:lnTo>
                  <a:pt x="1015" y="15"/>
                </a:lnTo>
                <a:lnTo>
                  <a:pt x="1092" y="34"/>
                </a:lnTo>
                <a:lnTo>
                  <a:pt x="1167" y="59"/>
                </a:lnTo>
                <a:lnTo>
                  <a:pt x="1238" y="91"/>
                </a:lnTo>
                <a:lnTo>
                  <a:pt x="1306" y="131"/>
                </a:lnTo>
                <a:lnTo>
                  <a:pt x="1368" y="173"/>
                </a:lnTo>
                <a:lnTo>
                  <a:pt x="1429" y="224"/>
                </a:lnTo>
                <a:lnTo>
                  <a:pt x="1483" y="278"/>
                </a:lnTo>
                <a:lnTo>
                  <a:pt x="1532" y="337"/>
                </a:lnTo>
                <a:lnTo>
                  <a:pt x="1576" y="401"/>
                </a:lnTo>
                <a:lnTo>
                  <a:pt x="1614" y="468"/>
                </a:lnTo>
                <a:lnTo>
                  <a:pt x="1646" y="539"/>
                </a:lnTo>
                <a:lnTo>
                  <a:pt x="1672" y="614"/>
                </a:lnTo>
                <a:lnTo>
                  <a:pt x="1691" y="692"/>
                </a:lnTo>
                <a:lnTo>
                  <a:pt x="1702" y="771"/>
                </a:lnTo>
                <a:lnTo>
                  <a:pt x="1706" y="854"/>
                </a:lnTo>
                <a:lnTo>
                  <a:pt x="1702" y="936"/>
                </a:lnTo>
                <a:lnTo>
                  <a:pt x="1691" y="1016"/>
                </a:lnTo>
                <a:lnTo>
                  <a:pt x="1672" y="1093"/>
                </a:lnTo>
                <a:lnTo>
                  <a:pt x="1646" y="1167"/>
                </a:lnTo>
                <a:lnTo>
                  <a:pt x="1614" y="1238"/>
                </a:lnTo>
                <a:lnTo>
                  <a:pt x="1576" y="1305"/>
                </a:lnTo>
                <a:lnTo>
                  <a:pt x="1532" y="1369"/>
                </a:lnTo>
                <a:lnTo>
                  <a:pt x="1483" y="1428"/>
                </a:lnTo>
                <a:lnTo>
                  <a:pt x="1429" y="1483"/>
                </a:lnTo>
                <a:lnTo>
                  <a:pt x="1368" y="1533"/>
                </a:lnTo>
                <a:lnTo>
                  <a:pt x="1306" y="1577"/>
                </a:lnTo>
                <a:lnTo>
                  <a:pt x="1238" y="1615"/>
                </a:lnTo>
                <a:lnTo>
                  <a:pt x="1167" y="1647"/>
                </a:lnTo>
                <a:lnTo>
                  <a:pt x="1092" y="1673"/>
                </a:lnTo>
                <a:lnTo>
                  <a:pt x="1015" y="1691"/>
                </a:lnTo>
                <a:lnTo>
                  <a:pt x="935" y="1703"/>
                </a:lnTo>
                <a:lnTo>
                  <a:pt x="853" y="1707"/>
                </a:lnTo>
                <a:lnTo>
                  <a:pt x="771" y="1703"/>
                </a:lnTo>
                <a:lnTo>
                  <a:pt x="691" y="1691"/>
                </a:lnTo>
                <a:lnTo>
                  <a:pt x="614" y="1673"/>
                </a:lnTo>
                <a:lnTo>
                  <a:pt x="540" y="1647"/>
                </a:lnTo>
                <a:lnTo>
                  <a:pt x="469" y="1615"/>
                </a:lnTo>
                <a:lnTo>
                  <a:pt x="401" y="1577"/>
                </a:lnTo>
                <a:lnTo>
                  <a:pt x="338" y="1533"/>
                </a:lnTo>
                <a:lnTo>
                  <a:pt x="279" y="1483"/>
                </a:lnTo>
                <a:lnTo>
                  <a:pt x="223" y="1428"/>
                </a:lnTo>
                <a:lnTo>
                  <a:pt x="174" y="1369"/>
                </a:lnTo>
                <a:lnTo>
                  <a:pt x="130" y="1305"/>
                </a:lnTo>
                <a:lnTo>
                  <a:pt x="92" y="1238"/>
                </a:lnTo>
                <a:lnTo>
                  <a:pt x="60" y="1167"/>
                </a:lnTo>
                <a:lnTo>
                  <a:pt x="34" y="1093"/>
                </a:lnTo>
                <a:lnTo>
                  <a:pt x="16" y="1016"/>
                </a:lnTo>
                <a:lnTo>
                  <a:pt x="4" y="936"/>
                </a:lnTo>
                <a:lnTo>
                  <a:pt x="0" y="854"/>
                </a:lnTo>
                <a:lnTo>
                  <a:pt x="4" y="771"/>
                </a:lnTo>
                <a:lnTo>
                  <a:pt x="16" y="692"/>
                </a:lnTo>
                <a:lnTo>
                  <a:pt x="34" y="614"/>
                </a:lnTo>
                <a:lnTo>
                  <a:pt x="60" y="539"/>
                </a:lnTo>
                <a:lnTo>
                  <a:pt x="92" y="468"/>
                </a:lnTo>
                <a:lnTo>
                  <a:pt x="130" y="401"/>
                </a:lnTo>
                <a:lnTo>
                  <a:pt x="174" y="337"/>
                </a:lnTo>
                <a:lnTo>
                  <a:pt x="223" y="278"/>
                </a:lnTo>
                <a:lnTo>
                  <a:pt x="279" y="224"/>
                </a:lnTo>
                <a:lnTo>
                  <a:pt x="338" y="173"/>
                </a:lnTo>
                <a:lnTo>
                  <a:pt x="401" y="131"/>
                </a:lnTo>
                <a:lnTo>
                  <a:pt x="469" y="91"/>
                </a:lnTo>
                <a:lnTo>
                  <a:pt x="540" y="59"/>
                </a:lnTo>
                <a:lnTo>
                  <a:pt x="614" y="34"/>
                </a:lnTo>
                <a:lnTo>
                  <a:pt x="691" y="15"/>
                </a:lnTo>
                <a:lnTo>
                  <a:pt x="771" y="4"/>
                </a:lnTo>
                <a:lnTo>
                  <a:pt x="853" y="0"/>
                </a:lnTo>
                <a:lnTo>
                  <a:pt x="85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04"/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211" name="Freeform 6"/>
          <p:cNvSpPr>
            <a:spLocks noChangeArrowheads="1"/>
          </p:cNvSpPr>
          <p:nvPr/>
        </p:nvSpPr>
        <p:spPr bwMode="auto">
          <a:xfrm>
            <a:off x="4184484" y="2283127"/>
            <a:ext cx="1110581" cy="578963"/>
          </a:xfrm>
          <a:custGeom>
            <a:avLst/>
            <a:gdLst>
              <a:gd name="T0" fmla="*/ 875 w 1001"/>
              <a:gd name="T1" fmla="*/ 0 h 470"/>
              <a:gd name="T2" fmla="*/ 875 w 1001"/>
              <a:gd name="T3" fmla="*/ 157 h 470"/>
              <a:gd name="T4" fmla="*/ 875 w 1001"/>
              <a:gd name="T5" fmla="*/ 157 h 470"/>
              <a:gd name="T6" fmla="*/ 875 w 1001"/>
              <a:gd name="T7" fmla="*/ 94 h 470"/>
              <a:gd name="T8" fmla="*/ 875 w 1001"/>
              <a:gd name="T9" fmla="*/ 219 h 470"/>
              <a:gd name="T10" fmla="*/ 813 w 1001"/>
              <a:gd name="T11" fmla="*/ 344 h 470"/>
              <a:gd name="T12" fmla="*/ 813 w 1001"/>
              <a:gd name="T13" fmla="*/ 438 h 470"/>
              <a:gd name="T14" fmla="*/ 813 w 1001"/>
              <a:gd name="T15" fmla="*/ 438 h 470"/>
              <a:gd name="T16" fmla="*/ 750 w 1001"/>
              <a:gd name="T17" fmla="*/ 0 h 470"/>
              <a:gd name="T18" fmla="*/ 750 w 1001"/>
              <a:gd name="T19" fmla="*/ 157 h 470"/>
              <a:gd name="T20" fmla="*/ 782 w 1001"/>
              <a:gd name="T21" fmla="*/ 282 h 470"/>
              <a:gd name="T22" fmla="*/ 688 w 1001"/>
              <a:gd name="T23" fmla="*/ 469 h 470"/>
              <a:gd name="T24" fmla="*/ 688 w 1001"/>
              <a:gd name="T25" fmla="*/ 469 h 470"/>
              <a:gd name="T26" fmla="*/ 719 w 1001"/>
              <a:gd name="T27" fmla="*/ 219 h 470"/>
              <a:gd name="T28" fmla="*/ 750 w 1001"/>
              <a:gd name="T29" fmla="*/ 344 h 470"/>
              <a:gd name="T30" fmla="*/ 719 w 1001"/>
              <a:gd name="T31" fmla="*/ 94 h 470"/>
              <a:gd name="T32" fmla="*/ 688 w 1001"/>
              <a:gd name="T33" fmla="*/ 469 h 470"/>
              <a:gd name="T34" fmla="*/ 688 w 1001"/>
              <a:gd name="T35" fmla="*/ 0 h 470"/>
              <a:gd name="T36" fmla="*/ 657 w 1001"/>
              <a:gd name="T37" fmla="*/ 157 h 470"/>
              <a:gd name="T38" fmla="*/ 688 w 1001"/>
              <a:gd name="T39" fmla="*/ 282 h 470"/>
              <a:gd name="T40" fmla="*/ 688 w 1001"/>
              <a:gd name="T41" fmla="*/ 219 h 470"/>
              <a:gd name="T42" fmla="*/ 625 w 1001"/>
              <a:gd name="T43" fmla="*/ 438 h 470"/>
              <a:gd name="T44" fmla="*/ 563 w 1001"/>
              <a:gd name="T45" fmla="*/ 0 h 470"/>
              <a:gd name="T46" fmla="*/ 563 w 1001"/>
              <a:gd name="T47" fmla="*/ 282 h 470"/>
              <a:gd name="T48" fmla="*/ 594 w 1001"/>
              <a:gd name="T49" fmla="*/ 157 h 470"/>
              <a:gd name="T50" fmla="*/ 625 w 1001"/>
              <a:gd name="T51" fmla="*/ 0 h 470"/>
              <a:gd name="T52" fmla="*/ 500 w 1001"/>
              <a:gd name="T53" fmla="*/ 438 h 470"/>
              <a:gd name="T54" fmla="*/ 500 w 1001"/>
              <a:gd name="T55" fmla="*/ 94 h 470"/>
              <a:gd name="T56" fmla="*/ 500 w 1001"/>
              <a:gd name="T57" fmla="*/ 344 h 470"/>
              <a:gd name="T58" fmla="*/ 500 w 1001"/>
              <a:gd name="T59" fmla="*/ 282 h 470"/>
              <a:gd name="T60" fmla="*/ 438 w 1001"/>
              <a:gd name="T61" fmla="*/ 469 h 470"/>
              <a:gd name="T62" fmla="*/ 438 w 1001"/>
              <a:gd name="T63" fmla="*/ 469 h 470"/>
              <a:gd name="T64" fmla="*/ 469 w 1001"/>
              <a:gd name="T65" fmla="*/ 219 h 470"/>
              <a:gd name="T66" fmla="*/ 500 w 1001"/>
              <a:gd name="T67" fmla="*/ 344 h 470"/>
              <a:gd name="T68" fmla="*/ 438 w 1001"/>
              <a:gd name="T69" fmla="*/ 94 h 470"/>
              <a:gd name="T70" fmla="*/ 438 w 1001"/>
              <a:gd name="T71" fmla="*/ 469 h 470"/>
              <a:gd name="T72" fmla="*/ 438 w 1001"/>
              <a:gd name="T73" fmla="*/ 0 h 470"/>
              <a:gd name="T74" fmla="*/ 407 w 1001"/>
              <a:gd name="T75" fmla="*/ 157 h 470"/>
              <a:gd name="T76" fmla="*/ 438 w 1001"/>
              <a:gd name="T77" fmla="*/ 282 h 470"/>
              <a:gd name="T78" fmla="*/ 438 w 1001"/>
              <a:gd name="T79" fmla="*/ 219 h 470"/>
              <a:gd name="T80" fmla="*/ 375 w 1001"/>
              <a:gd name="T81" fmla="*/ 438 h 470"/>
              <a:gd name="T82" fmla="*/ 313 w 1001"/>
              <a:gd name="T83" fmla="*/ 0 h 470"/>
              <a:gd name="T84" fmla="*/ 313 w 1001"/>
              <a:gd name="T85" fmla="*/ 282 h 470"/>
              <a:gd name="T86" fmla="*/ 313 w 1001"/>
              <a:gd name="T87" fmla="*/ 157 h 470"/>
              <a:gd name="T88" fmla="*/ 375 w 1001"/>
              <a:gd name="T89" fmla="*/ 0 h 470"/>
              <a:gd name="T90" fmla="*/ 219 w 1001"/>
              <a:gd name="T91" fmla="*/ 438 h 470"/>
              <a:gd name="T92" fmla="*/ 219 w 1001"/>
              <a:gd name="T93" fmla="*/ 94 h 470"/>
              <a:gd name="T94" fmla="*/ 219 w 1001"/>
              <a:gd name="T95" fmla="*/ 344 h 470"/>
              <a:gd name="T96" fmla="*/ 250 w 1001"/>
              <a:gd name="T97" fmla="*/ 282 h 470"/>
              <a:gd name="T98" fmla="*/ 157 w 1001"/>
              <a:gd name="T99" fmla="*/ 469 h 470"/>
              <a:gd name="T100" fmla="*/ 157 w 1001"/>
              <a:gd name="T101" fmla="*/ 469 h 470"/>
              <a:gd name="T102" fmla="*/ 219 w 1001"/>
              <a:gd name="T103" fmla="*/ 219 h 470"/>
              <a:gd name="T104" fmla="*/ 219 w 1001"/>
              <a:gd name="T105" fmla="*/ 344 h 470"/>
              <a:gd name="T106" fmla="*/ 188 w 1001"/>
              <a:gd name="T107" fmla="*/ 94 h 470"/>
              <a:gd name="T108" fmla="*/ 157 w 1001"/>
              <a:gd name="T109" fmla="*/ 469 h 470"/>
              <a:gd name="T110" fmla="*/ 157 w 1001"/>
              <a:gd name="T111" fmla="*/ 344 h 470"/>
              <a:gd name="T112" fmla="*/ 125 w 1001"/>
              <a:gd name="T113" fmla="*/ 219 h 470"/>
              <a:gd name="T114" fmla="*/ 94 w 1001"/>
              <a:gd name="T115" fmla="*/ 94 h 470"/>
              <a:gd name="T116" fmla="*/ 94 w 1001"/>
              <a:gd name="T117" fmla="*/ 469 h 470"/>
              <a:gd name="T118" fmla="*/ 63 w 1001"/>
              <a:gd name="T119" fmla="*/ 157 h 470"/>
              <a:gd name="T120" fmla="*/ 94 w 1001"/>
              <a:gd name="T121" fmla="*/ 0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01" h="470">
                <a:moveTo>
                  <a:pt x="875" y="469"/>
                </a:moveTo>
                <a:lnTo>
                  <a:pt x="1000" y="469"/>
                </a:lnTo>
                <a:lnTo>
                  <a:pt x="1000" y="0"/>
                </a:lnTo>
                <a:lnTo>
                  <a:pt x="875" y="0"/>
                </a:lnTo>
                <a:lnTo>
                  <a:pt x="875" y="94"/>
                </a:lnTo>
                <a:lnTo>
                  <a:pt x="938" y="94"/>
                </a:lnTo>
                <a:lnTo>
                  <a:pt x="938" y="157"/>
                </a:lnTo>
                <a:lnTo>
                  <a:pt x="875" y="157"/>
                </a:lnTo>
                <a:lnTo>
                  <a:pt x="875" y="469"/>
                </a:lnTo>
                <a:close/>
                <a:moveTo>
                  <a:pt x="813" y="469"/>
                </a:moveTo>
                <a:lnTo>
                  <a:pt x="875" y="469"/>
                </a:lnTo>
                <a:lnTo>
                  <a:pt x="875" y="157"/>
                </a:lnTo>
                <a:lnTo>
                  <a:pt x="844" y="157"/>
                </a:lnTo>
                <a:lnTo>
                  <a:pt x="844" y="94"/>
                </a:lnTo>
                <a:lnTo>
                  <a:pt x="844" y="94"/>
                </a:lnTo>
                <a:lnTo>
                  <a:pt x="875" y="94"/>
                </a:lnTo>
                <a:lnTo>
                  <a:pt x="875" y="0"/>
                </a:lnTo>
                <a:lnTo>
                  <a:pt x="813" y="0"/>
                </a:lnTo>
                <a:lnTo>
                  <a:pt x="813" y="219"/>
                </a:lnTo>
                <a:lnTo>
                  <a:pt x="875" y="219"/>
                </a:lnTo>
                <a:lnTo>
                  <a:pt x="875" y="282"/>
                </a:lnTo>
                <a:lnTo>
                  <a:pt x="875" y="282"/>
                </a:lnTo>
                <a:lnTo>
                  <a:pt x="813" y="282"/>
                </a:lnTo>
                <a:lnTo>
                  <a:pt x="813" y="344"/>
                </a:lnTo>
                <a:lnTo>
                  <a:pt x="813" y="344"/>
                </a:lnTo>
                <a:lnTo>
                  <a:pt x="813" y="438"/>
                </a:lnTo>
                <a:lnTo>
                  <a:pt x="813" y="438"/>
                </a:lnTo>
                <a:lnTo>
                  <a:pt x="813" y="438"/>
                </a:lnTo>
                <a:lnTo>
                  <a:pt x="813" y="469"/>
                </a:lnTo>
                <a:close/>
                <a:moveTo>
                  <a:pt x="750" y="469"/>
                </a:moveTo>
                <a:lnTo>
                  <a:pt x="813" y="469"/>
                </a:lnTo>
                <a:lnTo>
                  <a:pt x="813" y="438"/>
                </a:lnTo>
                <a:lnTo>
                  <a:pt x="750" y="438"/>
                </a:lnTo>
                <a:lnTo>
                  <a:pt x="750" y="469"/>
                </a:lnTo>
                <a:close/>
                <a:moveTo>
                  <a:pt x="813" y="0"/>
                </a:moveTo>
                <a:lnTo>
                  <a:pt x="750" y="0"/>
                </a:lnTo>
                <a:lnTo>
                  <a:pt x="750" y="94"/>
                </a:lnTo>
                <a:lnTo>
                  <a:pt x="782" y="94"/>
                </a:lnTo>
                <a:lnTo>
                  <a:pt x="782" y="157"/>
                </a:lnTo>
                <a:lnTo>
                  <a:pt x="750" y="157"/>
                </a:lnTo>
                <a:lnTo>
                  <a:pt x="750" y="344"/>
                </a:lnTo>
                <a:lnTo>
                  <a:pt x="813" y="344"/>
                </a:lnTo>
                <a:lnTo>
                  <a:pt x="813" y="282"/>
                </a:lnTo>
                <a:lnTo>
                  <a:pt x="782" y="282"/>
                </a:lnTo>
                <a:lnTo>
                  <a:pt x="782" y="219"/>
                </a:lnTo>
                <a:lnTo>
                  <a:pt x="813" y="219"/>
                </a:lnTo>
                <a:lnTo>
                  <a:pt x="813" y="0"/>
                </a:lnTo>
                <a:close/>
                <a:moveTo>
                  <a:pt x="688" y="469"/>
                </a:moveTo>
                <a:lnTo>
                  <a:pt x="750" y="469"/>
                </a:lnTo>
                <a:lnTo>
                  <a:pt x="750" y="438"/>
                </a:lnTo>
                <a:lnTo>
                  <a:pt x="688" y="438"/>
                </a:lnTo>
                <a:lnTo>
                  <a:pt x="688" y="469"/>
                </a:lnTo>
                <a:close/>
                <a:moveTo>
                  <a:pt x="750" y="0"/>
                </a:moveTo>
                <a:lnTo>
                  <a:pt x="688" y="0"/>
                </a:lnTo>
                <a:lnTo>
                  <a:pt x="688" y="219"/>
                </a:lnTo>
                <a:lnTo>
                  <a:pt x="719" y="219"/>
                </a:lnTo>
                <a:lnTo>
                  <a:pt x="719" y="282"/>
                </a:lnTo>
                <a:lnTo>
                  <a:pt x="688" y="282"/>
                </a:lnTo>
                <a:lnTo>
                  <a:pt x="688" y="344"/>
                </a:lnTo>
                <a:lnTo>
                  <a:pt x="750" y="344"/>
                </a:lnTo>
                <a:lnTo>
                  <a:pt x="750" y="157"/>
                </a:lnTo>
                <a:lnTo>
                  <a:pt x="719" y="157"/>
                </a:lnTo>
                <a:lnTo>
                  <a:pt x="719" y="94"/>
                </a:lnTo>
                <a:lnTo>
                  <a:pt x="719" y="94"/>
                </a:lnTo>
                <a:lnTo>
                  <a:pt x="750" y="94"/>
                </a:lnTo>
                <a:lnTo>
                  <a:pt x="750" y="0"/>
                </a:lnTo>
                <a:close/>
                <a:moveTo>
                  <a:pt x="625" y="469"/>
                </a:moveTo>
                <a:lnTo>
                  <a:pt x="688" y="469"/>
                </a:lnTo>
                <a:lnTo>
                  <a:pt x="688" y="438"/>
                </a:lnTo>
                <a:lnTo>
                  <a:pt x="625" y="438"/>
                </a:lnTo>
                <a:lnTo>
                  <a:pt x="625" y="469"/>
                </a:lnTo>
                <a:close/>
                <a:moveTo>
                  <a:pt x="688" y="0"/>
                </a:moveTo>
                <a:lnTo>
                  <a:pt x="625" y="0"/>
                </a:lnTo>
                <a:lnTo>
                  <a:pt x="625" y="94"/>
                </a:lnTo>
                <a:lnTo>
                  <a:pt x="657" y="94"/>
                </a:lnTo>
                <a:lnTo>
                  <a:pt x="657" y="157"/>
                </a:lnTo>
                <a:lnTo>
                  <a:pt x="625" y="157"/>
                </a:lnTo>
                <a:lnTo>
                  <a:pt x="625" y="344"/>
                </a:lnTo>
                <a:lnTo>
                  <a:pt x="688" y="344"/>
                </a:lnTo>
                <a:lnTo>
                  <a:pt x="688" y="282"/>
                </a:lnTo>
                <a:lnTo>
                  <a:pt x="657" y="282"/>
                </a:lnTo>
                <a:lnTo>
                  <a:pt x="657" y="282"/>
                </a:lnTo>
                <a:lnTo>
                  <a:pt x="657" y="219"/>
                </a:lnTo>
                <a:lnTo>
                  <a:pt x="688" y="219"/>
                </a:lnTo>
                <a:lnTo>
                  <a:pt x="688" y="0"/>
                </a:lnTo>
                <a:close/>
                <a:moveTo>
                  <a:pt x="563" y="469"/>
                </a:moveTo>
                <a:lnTo>
                  <a:pt x="625" y="469"/>
                </a:lnTo>
                <a:lnTo>
                  <a:pt x="625" y="438"/>
                </a:lnTo>
                <a:lnTo>
                  <a:pt x="563" y="438"/>
                </a:lnTo>
                <a:lnTo>
                  <a:pt x="563" y="469"/>
                </a:lnTo>
                <a:close/>
                <a:moveTo>
                  <a:pt x="625" y="0"/>
                </a:moveTo>
                <a:lnTo>
                  <a:pt x="563" y="0"/>
                </a:lnTo>
                <a:lnTo>
                  <a:pt x="563" y="219"/>
                </a:lnTo>
                <a:lnTo>
                  <a:pt x="594" y="219"/>
                </a:lnTo>
                <a:lnTo>
                  <a:pt x="594" y="282"/>
                </a:lnTo>
                <a:lnTo>
                  <a:pt x="563" y="282"/>
                </a:lnTo>
                <a:lnTo>
                  <a:pt x="563" y="344"/>
                </a:lnTo>
                <a:lnTo>
                  <a:pt x="625" y="344"/>
                </a:lnTo>
                <a:lnTo>
                  <a:pt x="625" y="157"/>
                </a:lnTo>
                <a:lnTo>
                  <a:pt x="594" y="157"/>
                </a:lnTo>
                <a:lnTo>
                  <a:pt x="594" y="94"/>
                </a:lnTo>
                <a:lnTo>
                  <a:pt x="594" y="94"/>
                </a:lnTo>
                <a:lnTo>
                  <a:pt x="625" y="94"/>
                </a:lnTo>
                <a:lnTo>
                  <a:pt x="625" y="0"/>
                </a:lnTo>
                <a:close/>
                <a:moveTo>
                  <a:pt x="500" y="469"/>
                </a:moveTo>
                <a:lnTo>
                  <a:pt x="563" y="469"/>
                </a:lnTo>
                <a:lnTo>
                  <a:pt x="563" y="438"/>
                </a:lnTo>
                <a:lnTo>
                  <a:pt x="500" y="438"/>
                </a:lnTo>
                <a:lnTo>
                  <a:pt x="500" y="469"/>
                </a:lnTo>
                <a:close/>
                <a:moveTo>
                  <a:pt x="563" y="0"/>
                </a:moveTo>
                <a:lnTo>
                  <a:pt x="500" y="0"/>
                </a:lnTo>
                <a:lnTo>
                  <a:pt x="500" y="94"/>
                </a:lnTo>
                <a:lnTo>
                  <a:pt x="532" y="94"/>
                </a:lnTo>
                <a:lnTo>
                  <a:pt x="532" y="157"/>
                </a:lnTo>
                <a:lnTo>
                  <a:pt x="500" y="157"/>
                </a:lnTo>
                <a:lnTo>
                  <a:pt x="500" y="344"/>
                </a:lnTo>
                <a:lnTo>
                  <a:pt x="563" y="344"/>
                </a:lnTo>
                <a:lnTo>
                  <a:pt x="563" y="282"/>
                </a:lnTo>
                <a:lnTo>
                  <a:pt x="500" y="282"/>
                </a:lnTo>
                <a:lnTo>
                  <a:pt x="500" y="282"/>
                </a:lnTo>
                <a:lnTo>
                  <a:pt x="500" y="219"/>
                </a:lnTo>
                <a:lnTo>
                  <a:pt x="563" y="219"/>
                </a:lnTo>
                <a:lnTo>
                  <a:pt x="563" y="0"/>
                </a:lnTo>
                <a:close/>
                <a:moveTo>
                  <a:pt x="438" y="469"/>
                </a:moveTo>
                <a:lnTo>
                  <a:pt x="500" y="469"/>
                </a:lnTo>
                <a:lnTo>
                  <a:pt x="500" y="438"/>
                </a:lnTo>
                <a:lnTo>
                  <a:pt x="438" y="438"/>
                </a:lnTo>
                <a:lnTo>
                  <a:pt x="438" y="469"/>
                </a:lnTo>
                <a:close/>
                <a:moveTo>
                  <a:pt x="500" y="0"/>
                </a:moveTo>
                <a:lnTo>
                  <a:pt x="438" y="0"/>
                </a:lnTo>
                <a:lnTo>
                  <a:pt x="438" y="219"/>
                </a:lnTo>
                <a:lnTo>
                  <a:pt x="469" y="219"/>
                </a:lnTo>
                <a:lnTo>
                  <a:pt x="469" y="282"/>
                </a:lnTo>
                <a:lnTo>
                  <a:pt x="438" y="282"/>
                </a:lnTo>
                <a:lnTo>
                  <a:pt x="438" y="344"/>
                </a:lnTo>
                <a:lnTo>
                  <a:pt x="500" y="344"/>
                </a:lnTo>
                <a:lnTo>
                  <a:pt x="500" y="157"/>
                </a:lnTo>
                <a:lnTo>
                  <a:pt x="438" y="157"/>
                </a:lnTo>
                <a:lnTo>
                  <a:pt x="438" y="94"/>
                </a:lnTo>
                <a:lnTo>
                  <a:pt x="438" y="94"/>
                </a:lnTo>
                <a:lnTo>
                  <a:pt x="500" y="94"/>
                </a:lnTo>
                <a:lnTo>
                  <a:pt x="500" y="0"/>
                </a:lnTo>
                <a:close/>
                <a:moveTo>
                  <a:pt x="375" y="469"/>
                </a:moveTo>
                <a:lnTo>
                  <a:pt x="438" y="469"/>
                </a:lnTo>
                <a:lnTo>
                  <a:pt x="438" y="438"/>
                </a:lnTo>
                <a:lnTo>
                  <a:pt x="375" y="438"/>
                </a:lnTo>
                <a:lnTo>
                  <a:pt x="375" y="469"/>
                </a:lnTo>
                <a:close/>
                <a:moveTo>
                  <a:pt x="438" y="0"/>
                </a:moveTo>
                <a:lnTo>
                  <a:pt x="375" y="0"/>
                </a:lnTo>
                <a:lnTo>
                  <a:pt x="375" y="94"/>
                </a:lnTo>
                <a:lnTo>
                  <a:pt x="407" y="94"/>
                </a:lnTo>
                <a:lnTo>
                  <a:pt x="407" y="157"/>
                </a:lnTo>
                <a:lnTo>
                  <a:pt x="375" y="157"/>
                </a:lnTo>
                <a:lnTo>
                  <a:pt x="375" y="344"/>
                </a:lnTo>
                <a:lnTo>
                  <a:pt x="438" y="344"/>
                </a:lnTo>
                <a:lnTo>
                  <a:pt x="438" y="282"/>
                </a:lnTo>
                <a:lnTo>
                  <a:pt x="375" y="282"/>
                </a:lnTo>
                <a:lnTo>
                  <a:pt x="375" y="282"/>
                </a:lnTo>
                <a:lnTo>
                  <a:pt x="375" y="219"/>
                </a:lnTo>
                <a:lnTo>
                  <a:pt x="438" y="219"/>
                </a:lnTo>
                <a:lnTo>
                  <a:pt x="438" y="0"/>
                </a:lnTo>
                <a:close/>
                <a:moveTo>
                  <a:pt x="313" y="469"/>
                </a:moveTo>
                <a:lnTo>
                  <a:pt x="375" y="469"/>
                </a:lnTo>
                <a:lnTo>
                  <a:pt x="375" y="438"/>
                </a:lnTo>
                <a:lnTo>
                  <a:pt x="313" y="438"/>
                </a:lnTo>
                <a:lnTo>
                  <a:pt x="313" y="469"/>
                </a:lnTo>
                <a:close/>
                <a:moveTo>
                  <a:pt x="375" y="0"/>
                </a:moveTo>
                <a:lnTo>
                  <a:pt x="313" y="0"/>
                </a:lnTo>
                <a:lnTo>
                  <a:pt x="313" y="219"/>
                </a:lnTo>
                <a:lnTo>
                  <a:pt x="344" y="219"/>
                </a:lnTo>
                <a:lnTo>
                  <a:pt x="344" y="282"/>
                </a:lnTo>
                <a:lnTo>
                  <a:pt x="313" y="282"/>
                </a:lnTo>
                <a:lnTo>
                  <a:pt x="313" y="344"/>
                </a:lnTo>
                <a:lnTo>
                  <a:pt x="375" y="344"/>
                </a:lnTo>
                <a:lnTo>
                  <a:pt x="375" y="157"/>
                </a:lnTo>
                <a:lnTo>
                  <a:pt x="313" y="157"/>
                </a:lnTo>
                <a:lnTo>
                  <a:pt x="313" y="94"/>
                </a:lnTo>
                <a:lnTo>
                  <a:pt x="313" y="94"/>
                </a:lnTo>
                <a:lnTo>
                  <a:pt x="375" y="94"/>
                </a:lnTo>
                <a:lnTo>
                  <a:pt x="375" y="0"/>
                </a:lnTo>
                <a:close/>
                <a:moveTo>
                  <a:pt x="219" y="469"/>
                </a:moveTo>
                <a:lnTo>
                  <a:pt x="313" y="469"/>
                </a:lnTo>
                <a:lnTo>
                  <a:pt x="313" y="438"/>
                </a:lnTo>
                <a:lnTo>
                  <a:pt x="219" y="438"/>
                </a:lnTo>
                <a:lnTo>
                  <a:pt x="219" y="469"/>
                </a:lnTo>
                <a:close/>
                <a:moveTo>
                  <a:pt x="313" y="0"/>
                </a:moveTo>
                <a:lnTo>
                  <a:pt x="219" y="0"/>
                </a:lnTo>
                <a:lnTo>
                  <a:pt x="219" y="94"/>
                </a:lnTo>
                <a:lnTo>
                  <a:pt x="282" y="94"/>
                </a:lnTo>
                <a:lnTo>
                  <a:pt x="282" y="157"/>
                </a:lnTo>
                <a:lnTo>
                  <a:pt x="219" y="157"/>
                </a:lnTo>
                <a:lnTo>
                  <a:pt x="219" y="344"/>
                </a:lnTo>
                <a:lnTo>
                  <a:pt x="313" y="344"/>
                </a:lnTo>
                <a:lnTo>
                  <a:pt x="313" y="282"/>
                </a:lnTo>
                <a:lnTo>
                  <a:pt x="250" y="282"/>
                </a:lnTo>
                <a:lnTo>
                  <a:pt x="250" y="282"/>
                </a:lnTo>
                <a:lnTo>
                  <a:pt x="250" y="219"/>
                </a:lnTo>
                <a:lnTo>
                  <a:pt x="313" y="219"/>
                </a:lnTo>
                <a:lnTo>
                  <a:pt x="313" y="0"/>
                </a:lnTo>
                <a:close/>
                <a:moveTo>
                  <a:pt x="157" y="469"/>
                </a:moveTo>
                <a:lnTo>
                  <a:pt x="219" y="469"/>
                </a:lnTo>
                <a:lnTo>
                  <a:pt x="219" y="438"/>
                </a:lnTo>
                <a:lnTo>
                  <a:pt x="157" y="438"/>
                </a:lnTo>
                <a:lnTo>
                  <a:pt x="157" y="469"/>
                </a:lnTo>
                <a:close/>
                <a:moveTo>
                  <a:pt x="219" y="0"/>
                </a:moveTo>
                <a:lnTo>
                  <a:pt x="157" y="0"/>
                </a:lnTo>
                <a:lnTo>
                  <a:pt x="157" y="219"/>
                </a:lnTo>
                <a:lnTo>
                  <a:pt x="219" y="219"/>
                </a:lnTo>
                <a:lnTo>
                  <a:pt x="219" y="282"/>
                </a:lnTo>
                <a:lnTo>
                  <a:pt x="157" y="282"/>
                </a:lnTo>
                <a:lnTo>
                  <a:pt x="157" y="344"/>
                </a:lnTo>
                <a:lnTo>
                  <a:pt x="219" y="344"/>
                </a:lnTo>
                <a:lnTo>
                  <a:pt x="219" y="157"/>
                </a:lnTo>
                <a:lnTo>
                  <a:pt x="188" y="157"/>
                </a:lnTo>
                <a:lnTo>
                  <a:pt x="188" y="94"/>
                </a:lnTo>
                <a:lnTo>
                  <a:pt x="188" y="94"/>
                </a:lnTo>
                <a:lnTo>
                  <a:pt x="219" y="94"/>
                </a:lnTo>
                <a:lnTo>
                  <a:pt x="219" y="0"/>
                </a:lnTo>
                <a:close/>
                <a:moveTo>
                  <a:pt x="94" y="469"/>
                </a:moveTo>
                <a:lnTo>
                  <a:pt x="157" y="469"/>
                </a:lnTo>
                <a:lnTo>
                  <a:pt x="157" y="438"/>
                </a:lnTo>
                <a:lnTo>
                  <a:pt x="157" y="438"/>
                </a:lnTo>
                <a:lnTo>
                  <a:pt x="157" y="344"/>
                </a:lnTo>
                <a:lnTo>
                  <a:pt x="157" y="344"/>
                </a:lnTo>
                <a:lnTo>
                  <a:pt x="157" y="282"/>
                </a:lnTo>
                <a:lnTo>
                  <a:pt x="125" y="282"/>
                </a:lnTo>
                <a:lnTo>
                  <a:pt x="125" y="282"/>
                </a:lnTo>
                <a:lnTo>
                  <a:pt x="125" y="219"/>
                </a:lnTo>
                <a:lnTo>
                  <a:pt x="157" y="219"/>
                </a:lnTo>
                <a:lnTo>
                  <a:pt x="157" y="0"/>
                </a:lnTo>
                <a:lnTo>
                  <a:pt x="94" y="0"/>
                </a:lnTo>
                <a:lnTo>
                  <a:pt x="94" y="94"/>
                </a:lnTo>
                <a:lnTo>
                  <a:pt x="157" y="94"/>
                </a:lnTo>
                <a:lnTo>
                  <a:pt x="157" y="157"/>
                </a:lnTo>
                <a:lnTo>
                  <a:pt x="94" y="157"/>
                </a:lnTo>
                <a:lnTo>
                  <a:pt x="94" y="469"/>
                </a:lnTo>
                <a:close/>
                <a:moveTo>
                  <a:pt x="0" y="469"/>
                </a:moveTo>
                <a:lnTo>
                  <a:pt x="94" y="469"/>
                </a:lnTo>
                <a:lnTo>
                  <a:pt x="94" y="157"/>
                </a:lnTo>
                <a:lnTo>
                  <a:pt x="63" y="157"/>
                </a:lnTo>
                <a:lnTo>
                  <a:pt x="63" y="94"/>
                </a:lnTo>
                <a:lnTo>
                  <a:pt x="63" y="94"/>
                </a:lnTo>
                <a:lnTo>
                  <a:pt x="94" y="94"/>
                </a:lnTo>
                <a:lnTo>
                  <a:pt x="94" y="0"/>
                </a:lnTo>
                <a:lnTo>
                  <a:pt x="0" y="0"/>
                </a:lnTo>
                <a:lnTo>
                  <a:pt x="0" y="4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852" tIns="121927" rIns="243852" bIns="121927" anchor="ctr"/>
          <a:lstStyle/>
          <a:p>
            <a:endParaRPr lang="en-US" dirty="0">
              <a:latin typeface="Lato Light" charset="0"/>
              <a:cs typeface="Lato Light" charset="0"/>
            </a:endParaRPr>
          </a:p>
        </p:txBody>
      </p:sp>
      <p:sp>
        <p:nvSpPr>
          <p:cNvPr id="212" name="AutoShape 92"/>
          <p:cNvSpPr>
            <a:spLocks/>
          </p:cNvSpPr>
          <p:nvPr/>
        </p:nvSpPr>
        <p:spPr bwMode="auto">
          <a:xfrm>
            <a:off x="22145299" y="7864838"/>
            <a:ext cx="770647" cy="6456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287" y="12517"/>
                </a:moveTo>
                <a:cubicBezTo>
                  <a:pt x="14687" y="12517"/>
                  <a:pt x="15037" y="12647"/>
                  <a:pt x="15346" y="12910"/>
                </a:cubicBezTo>
                <a:lnTo>
                  <a:pt x="20700" y="17164"/>
                </a:lnTo>
                <a:cubicBezTo>
                  <a:pt x="20976" y="17407"/>
                  <a:pt x="21197" y="17703"/>
                  <a:pt x="21357" y="18051"/>
                </a:cubicBezTo>
                <a:cubicBezTo>
                  <a:pt x="21517" y="18398"/>
                  <a:pt x="21599" y="18779"/>
                  <a:pt x="21599" y="19191"/>
                </a:cubicBezTo>
                <a:cubicBezTo>
                  <a:pt x="21599" y="19860"/>
                  <a:pt x="21402" y="20428"/>
                  <a:pt x="21006" y="20896"/>
                </a:cubicBezTo>
                <a:cubicBezTo>
                  <a:pt x="20613" y="21365"/>
                  <a:pt x="20143" y="21599"/>
                  <a:pt x="19594" y="21599"/>
                </a:cubicBezTo>
                <a:cubicBezTo>
                  <a:pt x="19182" y="21599"/>
                  <a:pt x="18810" y="21458"/>
                  <a:pt x="18478" y="21179"/>
                </a:cubicBezTo>
                <a:lnTo>
                  <a:pt x="13128" y="16924"/>
                </a:lnTo>
                <a:cubicBezTo>
                  <a:pt x="12599" y="16498"/>
                  <a:pt x="12319" y="15908"/>
                  <a:pt x="12281" y="15154"/>
                </a:cubicBezTo>
                <a:lnTo>
                  <a:pt x="9713" y="13096"/>
                </a:lnTo>
                <a:lnTo>
                  <a:pt x="8518" y="15233"/>
                </a:lnTo>
                <a:cubicBezTo>
                  <a:pt x="8412" y="15411"/>
                  <a:pt x="8273" y="15504"/>
                  <a:pt x="8101" y="15504"/>
                </a:cubicBezTo>
                <a:cubicBezTo>
                  <a:pt x="7995" y="15504"/>
                  <a:pt x="7901" y="15468"/>
                  <a:pt x="7819" y="15397"/>
                </a:cubicBezTo>
                <a:cubicBezTo>
                  <a:pt x="8233" y="15747"/>
                  <a:pt x="8445" y="16199"/>
                  <a:pt x="8452" y="16746"/>
                </a:cubicBezTo>
                <a:cubicBezTo>
                  <a:pt x="8452" y="16972"/>
                  <a:pt x="8412" y="17187"/>
                  <a:pt x="8334" y="17390"/>
                </a:cubicBezTo>
                <a:cubicBezTo>
                  <a:pt x="8254" y="17591"/>
                  <a:pt x="8150" y="17777"/>
                  <a:pt x="8016" y="17944"/>
                </a:cubicBezTo>
                <a:cubicBezTo>
                  <a:pt x="7884" y="18107"/>
                  <a:pt x="7736" y="18240"/>
                  <a:pt x="7567" y="18342"/>
                </a:cubicBezTo>
                <a:cubicBezTo>
                  <a:pt x="7395" y="18440"/>
                  <a:pt x="7221" y="18488"/>
                  <a:pt x="7042" y="18488"/>
                </a:cubicBezTo>
                <a:cubicBezTo>
                  <a:pt x="6781" y="18488"/>
                  <a:pt x="6545" y="18409"/>
                  <a:pt x="6343" y="18246"/>
                </a:cubicBezTo>
                <a:lnTo>
                  <a:pt x="550" y="13627"/>
                </a:lnTo>
                <a:cubicBezTo>
                  <a:pt x="183" y="13328"/>
                  <a:pt x="0" y="12915"/>
                  <a:pt x="0" y="12379"/>
                </a:cubicBezTo>
                <a:cubicBezTo>
                  <a:pt x="0" y="11939"/>
                  <a:pt x="136" y="11529"/>
                  <a:pt x="416" y="11151"/>
                </a:cubicBezTo>
                <a:cubicBezTo>
                  <a:pt x="694" y="10773"/>
                  <a:pt x="1023" y="10581"/>
                  <a:pt x="1407" y="10581"/>
                </a:cubicBezTo>
                <a:cubicBezTo>
                  <a:pt x="1673" y="10581"/>
                  <a:pt x="1925" y="10682"/>
                  <a:pt x="2174" y="10880"/>
                </a:cubicBezTo>
                <a:cubicBezTo>
                  <a:pt x="2024" y="10756"/>
                  <a:pt x="1944" y="10586"/>
                  <a:pt x="1939" y="10380"/>
                </a:cubicBezTo>
                <a:cubicBezTo>
                  <a:pt x="1939" y="10310"/>
                  <a:pt x="1967" y="10202"/>
                  <a:pt x="2026" y="10058"/>
                </a:cubicBezTo>
                <a:lnTo>
                  <a:pt x="5792" y="3271"/>
                </a:lnTo>
                <a:cubicBezTo>
                  <a:pt x="5898" y="3094"/>
                  <a:pt x="6034" y="2998"/>
                  <a:pt x="6209" y="2989"/>
                </a:cubicBezTo>
                <a:cubicBezTo>
                  <a:pt x="6329" y="2989"/>
                  <a:pt x="6418" y="3029"/>
                  <a:pt x="6479" y="3111"/>
                </a:cubicBezTo>
                <a:cubicBezTo>
                  <a:pt x="6293" y="2947"/>
                  <a:pt x="6140" y="2755"/>
                  <a:pt x="6027" y="2529"/>
                </a:cubicBezTo>
                <a:cubicBezTo>
                  <a:pt x="5914" y="2303"/>
                  <a:pt x="5860" y="2052"/>
                  <a:pt x="5860" y="1770"/>
                </a:cubicBezTo>
                <a:cubicBezTo>
                  <a:pt x="5860" y="1329"/>
                  <a:pt x="6001" y="926"/>
                  <a:pt x="6289" y="556"/>
                </a:cubicBezTo>
                <a:cubicBezTo>
                  <a:pt x="6573" y="189"/>
                  <a:pt x="6898" y="0"/>
                  <a:pt x="7268" y="0"/>
                </a:cubicBezTo>
                <a:cubicBezTo>
                  <a:pt x="7515" y="0"/>
                  <a:pt x="7750" y="90"/>
                  <a:pt x="7964" y="259"/>
                </a:cubicBezTo>
                <a:lnTo>
                  <a:pt x="13757" y="4881"/>
                </a:lnTo>
                <a:cubicBezTo>
                  <a:pt x="13931" y="5025"/>
                  <a:pt x="14065" y="5205"/>
                  <a:pt x="14162" y="5426"/>
                </a:cubicBezTo>
                <a:cubicBezTo>
                  <a:pt x="14258" y="5646"/>
                  <a:pt x="14310" y="5889"/>
                  <a:pt x="14310" y="6151"/>
                </a:cubicBezTo>
                <a:cubicBezTo>
                  <a:pt x="14310" y="6374"/>
                  <a:pt x="14270" y="6594"/>
                  <a:pt x="14190" y="6806"/>
                </a:cubicBezTo>
                <a:cubicBezTo>
                  <a:pt x="14112" y="7021"/>
                  <a:pt x="14014" y="7204"/>
                  <a:pt x="13891" y="7368"/>
                </a:cubicBezTo>
                <a:cubicBezTo>
                  <a:pt x="13771" y="7529"/>
                  <a:pt x="13623" y="7662"/>
                  <a:pt x="13442" y="7763"/>
                </a:cubicBezTo>
                <a:cubicBezTo>
                  <a:pt x="13260" y="7871"/>
                  <a:pt x="13081" y="7921"/>
                  <a:pt x="12900" y="7921"/>
                </a:cubicBezTo>
                <a:cubicBezTo>
                  <a:pt x="12655" y="7921"/>
                  <a:pt x="12397" y="7820"/>
                  <a:pt x="12135" y="7611"/>
                </a:cubicBezTo>
                <a:cubicBezTo>
                  <a:pt x="12284" y="7738"/>
                  <a:pt x="12366" y="7902"/>
                  <a:pt x="12373" y="8111"/>
                </a:cubicBezTo>
                <a:cubicBezTo>
                  <a:pt x="12373" y="8238"/>
                  <a:pt x="12342" y="8348"/>
                  <a:pt x="12281" y="8449"/>
                </a:cubicBezTo>
                <a:lnTo>
                  <a:pt x="11100" y="10581"/>
                </a:lnTo>
                <a:lnTo>
                  <a:pt x="13656" y="12625"/>
                </a:lnTo>
                <a:cubicBezTo>
                  <a:pt x="13762" y="12588"/>
                  <a:pt x="13865" y="12563"/>
                  <a:pt x="13971" y="12546"/>
                </a:cubicBezTo>
                <a:cubicBezTo>
                  <a:pt x="14077" y="12526"/>
                  <a:pt x="14183" y="12517"/>
                  <a:pt x="14287" y="12517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38100" tIns="38100" rIns="38100" bIns="38100" anchor="ctr"/>
          <a:lstStyle/>
          <a:p>
            <a:pPr defTabSz="342519">
              <a:defRPr/>
            </a:pPr>
            <a:endParaRPr lang="es-ES" sz="21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 Light"/>
              <a:cs typeface="Lato Light"/>
              <a:sym typeface="Gill Sans" charset="0"/>
            </a:endParaRPr>
          </a:p>
        </p:txBody>
      </p:sp>
      <p:sp>
        <p:nvSpPr>
          <p:cNvPr id="214" name="Freeform 26"/>
          <p:cNvSpPr>
            <a:spLocks noEditPoints="1"/>
          </p:cNvSpPr>
          <p:nvPr/>
        </p:nvSpPr>
        <p:spPr bwMode="auto">
          <a:xfrm>
            <a:off x="7194137" y="2192980"/>
            <a:ext cx="491195" cy="669113"/>
          </a:xfrm>
          <a:custGeom>
            <a:avLst/>
            <a:gdLst/>
            <a:ahLst/>
            <a:cxnLst>
              <a:cxn ang="0">
                <a:pos x="169" y="271"/>
              </a:cxn>
              <a:cxn ang="0">
                <a:pos x="175" y="279"/>
              </a:cxn>
              <a:cxn ang="0">
                <a:pos x="173" y="293"/>
              </a:cxn>
              <a:cxn ang="0">
                <a:pos x="166" y="300"/>
              </a:cxn>
              <a:cxn ang="0">
                <a:pos x="158" y="302"/>
              </a:cxn>
              <a:cxn ang="0">
                <a:pos x="137" y="203"/>
              </a:cxn>
              <a:cxn ang="0">
                <a:pos x="138" y="233"/>
              </a:cxn>
              <a:cxn ang="0">
                <a:pos x="126" y="227"/>
              </a:cxn>
              <a:cxn ang="0">
                <a:pos x="126" y="213"/>
              </a:cxn>
              <a:cxn ang="0">
                <a:pos x="130" y="207"/>
              </a:cxn>
              <a:cxn ang="0">
                <a:pos x="144" y="165"/>
              </a:cxn>
              <a:cxn ang="0">
                <a:pos x="121" y="185"/>
              </a:cxn>
              <a:cxn ang="0">
                <a:pos x="99" y="210"/>
              </a:cxn>
              <a:cxn ang="0">
                <a:pos x="99" y="233"/>
              </a:cxn>
              <a:cxn ang="0">
                <a:pos x="105" y="244"/>
              </a:cxn>
              <a:cxn ang="0">
                <a:pos x="117" y="254"/>
              </a:cxn>
              <a:cxn ang="0">
                <a:pos x="137" y="261"/>
              </a:cxn>
              <a:cxn ang="0">
                <a:pos x="144" y="262"/>
              </a:cxn>
              <a:cxn ang="0">
                <a:pos x="132" y="299"/>
              </a:cxn>
              <a:cxn ang="0">
                <a:pos x="124" y="287"/>
              </a:cxn>
              <a:cxn ang="0">
                <a:pos x="95" y="276"/>
              </a:cxn>
              <a:cxn ang="0">
                <a:pos x="109" y="312"/>
              </a:cxn>
              <a:cxn ang="0">
                <a:pos x="144" y="325"/>
              </a:cxn>
              <a:cxn ang="0">
                <a:pos x="154" y="325"/>
              </a:cxn>
              <a:cxn ang="0">
                <a:pos x="187" y="314"/>
              </a:cxn>
              <a:cxn ang="0">
                <a:pos x="203" y="292"/>
              </a:cxn>
              <a:cxn ang="0">
                <a:pos x="198" y="261"/>
              </a:cxn>
              <a:cxn ang="0">
                <a:pos x="178" y="244"/>
              </a:cxn>
              <a:cxn ang="0">
                <a:pos x="157" y="238"/>
              </a:cxn>
              <a:cxn ang="0">
                <a:pos x="154" y="203"/>
              </a:cxn>
              <a:cxn ang="0">
                <a:pos x="171" y="221"/>
              </a:cxn>
              <a:cxn ang="0">
                <a:pos x="194" y="204"/>
              </a:cxn>
              <a:cxn ang="0">
                <a:pos x="171" y="183"/>
              </a:cxn>
              <a:cxn ang="0">
                <a:pos x="154" y="165"/>
              </a:cxn>
              <a:cxn ang="0">
                <a:pos x="129" y="110"/>
              </a:cxn>
              <a:cxn ang="0">
                <a:pos x="129" y="84"/>
              </a:cxn>
              <a:cxn ang="0">
                <a:pos x="186" y="14"/>
              </a:cxn>
              <a:cxn ang="0">
                <a:pos x="194" y="90"/>
              </a:cxn>
              <a:cxn ang="0">
                <a:pos x="204" y="117"/>
              </a:cxn>
              <a:cxn ang="0">
                <a:pos x="245" y="178"/>
              </a:cxn>
              <a:cxn ang="0">
                <a:pos x="289" y="265"/>
              </a:cxn>
              <a:cxn ang="0">
                <a:pos x="298" y="337"/>
              </a:cxn>
              <a:cxn ang="0">
                <a:pos x="271" y="378"/>
              </a:cxn>
              <a:cxn ang="0">
                <a:pos x="219" y="393"/>
              </a:cxn>
              <a:cxn ang="0">
                <a:pos x="79" y="393"/>
              </a:cxn>
              <a:cxn ang="0">
                <a:pos x="28" y="378"/>
              </a:cxn>
              <a:cxn ang="0">
                <a:pos x="1" y="337"/>
              </a:cxn>
              <a:cxn ang="0">
                <a:pos x="10" y="265"/>
              </a:cxn>
              <a:cxn ang="0">
                <a:pos x="53" y="178"/>
              </a:cxn>
              <a:cxn ang="0">
                <a:pos x="93" y="118"/>
              </a:cxn>
              <a:cxn ang="0">
                <a:pos x="104" y="90"/>
              </a:cxn>
              <a:cxn ang="0">
                <a:pos x="113" y="18"/>
              </a:cxn>
            </a:cxnLst>
            <a:rect l="0" t="0" r="r" b="b"/>
            <a:pathLst>
              <a:path w="299" h="394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213" y="2218773"/>
            <a:ext cx="884876" cy="8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6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/>
          <p:cNvSpPr/>
          <p:nvPr/>
        </p:nvSpPr>
        <p:spPr>
          <a:xfrm>
            <a:off x="0" y="-10981"/>
            <a:ext cx="12192000" cy="6858000"/>
          </a:xfrm>
          <a:prstGeom prst="rect">
            <a:avLst/>
          </a:prstGeom>
          <a:solidFill>
            <a:srgbClr val="182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8"/>
          <p:cNvGrpSpPr>
            <a:grpSpLocks noChangeAspect="1"/>
          </p:cNvGrpSpPr>
          <p:nvPr/>
        </p:nvGrpSpPr>
        <p:grpSpPr bwMode="auto">
          <a:xfrm>
            <a:off x="732487" y="758648"/>
            <a:ext cx="10727027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243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9" name="Rectangle 238"/>
          <p:cNvSpPr/>
          <p:nvPr/>
        </p:nvSpPr>
        <p:spPr>
          <a:xfrm>
            <a:off x="2621" y="1389383"/>
            <a:ext cx="5922163" cy="1140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3" rIns="182843" bIns="91423"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5895605" y="1389386"/>
            <a:ext cx="6296395" cy="1140447"/>
          </a:xfrm>
          <a:prstGeom prst="rect">
            <a:avLst/>
          </a:prstGeom>
          <a:solidFill>
            <a:srgbClr val="6FAD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3" rIns="182843" bIns="91423"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2086404" y="336813"/>
            <a:ext cx="8016232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  <a:latin typeface="Lato Light"/>
                <a:cs typeface="Lato Light"/>
              </a:rPr>
              <a:t>Introduction</a:t>
            </a:r>
          </a:p>
          <a:p>
            <a:pPr algn="ctr" defTabSz="914194"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Lato Light"/>
                <a:cs typeface="Lato Light"/>
              </a:rPr>
              <a:t>Factors Influencing Choice of Country for Outsourcing</a:t>
            </a:r>
          </a:p>
        </p:txBody>
      </p:sp>
      <p:cxnSp>
        <p:nvCxnSpPr>
          <p:cNvPr id="165" name="Straight Connector 164"/>
          <p:cNvCxnSpPr/>
          <p:nvPr/>
        </p:nvCxnSpPr>
        <p:spPr>
          <a:xfrm rot="5400000">
            <a:off x="6092075" y="627094"/>
            <a:ext cx="0" cy="656701"/>
          </a:xfrm>
          <a:prstGeom prst="line">
            <a:avLst/>
          </a:prstGeom>
          <a:noFill/>
          <a:ln w="38100" cap="flat" cmpd="sng" algn="ctr">
            <a:solidFill>
              <a:srgbClr val="33D1AD"/>
            </a:solidFill>
            <a:prstDash val="solid"/>
            <a:miter lim="800000"/>
          </a:ln>
          <a:effectLst/>
        </p:spPr>
      </p:cxnSp>
      <p:sp>
        <p:nvSpPr>
          <p:cNvPr id="166" name="Oval 165"/>
          <p:cNvSpPr/>
          <p:nvPr/>
        </p:nvSpPr>
        <p:spPr>
          <a:xfrm>
            <a:off x="450268" y="3123135"/>
            <a:ext cx="1997968" cy="1981931"/>
          </a:xfrm>
          <a:prstGeom prst="ellipse">
            <a:avLst/>
          </a:prstGeom>
          <a:solidFill>
            <a:srgbClr val="0F8BDA">
              <a:alpha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23" tIns="45711" rIns="91423" bIns="45711" rtlCol="0" anchor="ctr"/>
          <a:lstStyle/>
          <a:p>
            <a:pPr algn="ctr" defTabSz="914194">
              <a:defRPr/>
            </a:pPr>
            <a:endParaRPr lang="en-US" sz="3200" kern="0">
              <a:solidFill>
                <a:srgbClr val="FFFFFF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2222336" y="3123135"/>
            <a:ext cx="1997968" cy="1981931"/>
          </a:xfrm>
          <a:prstGeom prst="ellipse">
            <a:avLst/>
          </a:prstGeom>
          <a:solidFill>
            <a:srgbClr val="6882A1">
              <a:alpha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23" tIns="45711" rIns="91423" bIns="45711" rtlCol="0" anchor="ctr"/>
          <a:lstStyle/>
          <a:p>
            <a:pPr algn="ctr" defTabSz="914194">
              <a:defRPr/>
            </a:pPr>
            <a:endParaRPr lang="en-US" sz="3200" kern="0">
              <a:solidFill>
                <a:srgbClr val="FFFFFF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168" name="Oval 167"/>
          <p:cNvSpPr/>
          <p:nvPr/>
        </p:nvSpPr>
        <p:spPr>
          <a:xfrm>
            <a:off x="5837311" y="3107145"/>
            <a:ext cx="1997968" cy="1981931"/>
          </a:xfrm>
          <a:prstGeom prst="ellipse">
            <a:avLst/>
          </a:prstGeom>
          <a:solidFill>
            <a:srgbClr val="F29A15">
              <a:alpha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23" tIns="45711" rIns="91423" bIns="45711" rtlCol="0" anchor="ctr"/>
          <a:lstStyle/>
          <a:p>
            <a:pPr algn="ctr" defTabSz="914194">
              <a:defRPr/>
            </a:pPr>
            <a:endParaRPr lang="en-US" sz="3200" kern="0">
              <a:solidFill>
                <a:srgbClr val="FFFFFF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169" name="Oval 168"/>
          <p:cNvSpPr/>
          <p:nvPr/>
        </p:nvSpPr>
        <p:spPr>
          <a:xfrm>
            <a:off x="4023180" y="3120931"/>
            <a:ext cx="1997968" cy="1981931"/>
          </a:xfrm>
          <a:prstGeom prst="ellipse">
            <a:avLst/>
          </a:prstGeom>
          <a:solidFill>
            <a:srgbClr val="33D1AD">
              <a:alpha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23" tIns="45711" rIns="91423" bIns="45711" rtlCol="0" anchor="ctr"/>
          <a:lstStyle/>
          <a:p>
            <a:pPr algn="ctr" defTabSz="914194">
              <a:defRPr/>
            </a:pPr>
            <a:endParaRPr lang="en-US" sz="3200" kern="0">
              <a:solidFill>
                <a:srgbClr val="FFFFFF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7663851" y="3109104"/>
            <a:ext cx="1997968" cy="1981931"/>
          </a:xfrm>
          <a:prstGeom prst="ellipse">
            <a:avLst/>
          </a:prstGeom>
          <a:solidFill>
            <a:srgbClr val="91CE55">
              <a:alpha val="8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23" tIns="45711" rIns="91423" bIns="45711" rtlCol="0" anchor="ctr"/>
          <a:lstStyle/>
          <a:p>
            <a:pPr algn="ctr" defTabSz="914194">
              <a:defRPr/>
            </a:pPr>
            <a:endParaRPr lang="en-US" sz="3200" kern="0">
              <a:solidFill>
                <a:srgbClr val="FFFFFF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113205" y="1455035"/>
            <a:ext cx="5179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SG" b="1" dirty="0">
                <a:solidFill>
                  <a:schemeClr val="bg1"/>
                </a:solidFill>
              </a:rPr>
              <a:t>Clients and vendors take into account various factors when deciding geographical locations for their offshoring and offshore outsourcing strategies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6767127" y="1455035"/>
            <a:ext cx="45630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SG" b="1" dirty="0">
                <a:solidFill>
                  <a:schemeClr val="bg1"/>
                </a:solidFill>
              </a:rPr>
              <a:t>Selecting a location is one of the major challenges an organization faces when making offshoring and outsourcing decisions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1" name="Shape 25538"/>
          <p:cNvSpPr/>
          <p:nvPr/>
        </p:nvSpPr>
        <p:spPr>
          <a:xfrm>
            <a:off x="639632" y="5216503"/>
            <a:ext cx="1637701" cy="4910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>
              <a:defRPr sz="1800" cap="none">
                <a:solidFill>
                  <a:srgbClr val="000000"/>
                </a:solidFill>
              </a:defRPr>
            </a:pPr>
            <a:r>
              <a:rPr lang="en-US" sz="2400" b="1" cap="none" dirty="0">
                <a:solidFill>
                  <a:srgbClr val="FFFFFF"/>
                </a:solidFill>
                <a:latin typeface="Lato Light"/>
                <a:cs typeface="Lato Light"/>
              </a:rPr>
              <a:t>Cost</a:t>
            </a:r>
          </a:p>
        </p:txBody>
      </p:sp>
      <p:sp>
        <p:nvSpPr>
          <p:cNvPr id="423" name="Shape 25538"/>
          <p:cNvSpPr/>
          <p:nvPr/>
        </p:nvSpPr>
        <p:spPr>
          <a:xfrm>
            <a:off x="2447167" y="5189760"/>
            <a:ext cx="1637701" cy="4910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>
              <a:defRPr sz="1800" cap="none">
                <a:solidFill>
                  <a:srgbClr val="000000"/>
                </a:solidFill>
              </a:defRPr>
            </a:pPr>
            <a:r>
              <a:rPr lang="en-US" sz="2400" b="1" cap="none" dirty="0">
                <a:solidFill>
                  <a:srgbClr val="FFFFFF"/>
                </a:solidFill>
                <a:latin typeface="Lato Light"/>
                <a:cs typeface="Lato Light"/>
              </a:rPr>
              <a:t>Skill</a:t>
            </a:r>
          </a:p>
        </p:txBody>
      </p:sp>
      <p:sp>
        <p:nvSpPr>
          <p:cNvPr id="424" name="Shape 25538"/>
          <p:cNvSpPr/>
          <p:nvPr/>
        </p:nvSpPr>
        <p:spPr>
          <a:xfrm>
            <a:off x="7909355" y="5222792"/>
            <a:ext cx="1978867" cy="5707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>
              <a:defRPr sz="1800" cap="none">
                <a:solidFill>
                  <a:srgbClr val="000000"/>
                </a:solidFill>
              </a:defRPr>
            </a:pPr>
            <a:r>
              <a:rPr lang="en-US" sz="2400" b="1" cap="none" dirty="0">
                <a:solidFill>
                  <a:srgbClr val="FFFFFF"/>
                </a:solidFill>
                <a:latin typeface="Lato Light"/>
                <a:cs typeface="Lato Light"/>
              </a:rPr>
              <a:t>Environment</a:t>
            </a:r>
          </a:p>
        </p:txBody>
      </p:sp>
      <p:sp>
        <p:nvSpPr>
          <p:cNvPr id="425" name="Shape 25538"/>
          <p:cNvSpPr/>
          <p:nvPr/>
        </p:nvSpPr>
        <p:spPr>
          <a:xfrm>
            <a:off x="6129792" y="5223657"/>
            <a:ext cx="1637701" cy="4910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>
              <a:defRPr sz="1800" cap="none">
                <a:solidFill>
                  <a:srgbClr val="000000"/>
                </a:solidFill>
              </a:defRPr>
            </a:pPr>
            <a:r>
              <a:rPr lang="en-US" sz="2400" b="1" cap="none" dirty="0">
                <a:solidFill>
                  <a:srgbClr val="FFFFFF"/>
                </a:solidFill>
                <a:latin typeface="Lato Light"/>
                <a:cs typeface="Lato Light"/>
              </a:rPr>
              <a:t>Risk Profile</a:t>
            </a:r>
          </a:p>
        </p:txBody>
      </p:sp>
      <p:sp>
        <p:nvSpPr>
          <p:cNvPr id="426" name="Shape 25538"/>
          <p:cNvSpPr/>
          <p:nvPr/>
        </p:nvSpPr>
        <p:spPr>
          <a:xfrm>
            <a:off x="9815462" y="5201582"/>
            <a:ext cx="2341047" cy="533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>
              <a:defRPr sz="1800" cap="none">
                <a:solidFill>
                  <a:srgbClr val="000000"/>
                </a:solidFill>
              </a:defRPr>
            </a:pPr>
            <a:r>
              <a:rPr lang="en-US" sz="2400" b="1" cap="none" dirty="0">
                <a:solidFill>
                  <a:srgbClr val="FFFFFF"/>
                </a:solidFill>
                <a:latin typeface="Lato Light"/>
                <a:cs typeface="Lato Light"/>
              </a:rPr>
              <a:t>Quality of Infrastructure</a:t>
            </a:r>
          </a:p>
        </p:txBody>
      </p:sp>
      <p:sp>
        <p:nvSpPr>
          <p:cNvPr id="427" name="Oval 426"/>
          <p:cNvSpPr/>
          <p:nvPr/>
        </p:nvSpPr>
        <p:spPr>
          <a:xfrm>
            <a:off x="9517963" y="3062829"/>
            <a:ext cx="1997968" cy="1981931"/>
          </a:xfrm>
          <a:prstGeom prst="ellipse">
            <a:avLst/>
          </a:prstGeom>
          <a:solidFill>
            <a:schemeClr val="accent5">
              <a:lumMod val="60000"/>
              <a:lumOff val="40000"/>
              <a:alpha val="8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91423" tIns="45711" rIns="91423" bIns="45711" rtlCol="0" anchor="ctr"/>
          <a:lstStyle/>
          <a:p>
            <a:pPr algn="ctr" defTabSz="914194">
              <a:defRPr/>
            </a:pPr>
            <a:endParaRPr lang="en-US" sz="3200" kern="0">
              <a:solidFill>
                <a:srgbClr val="FFFFFF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428" name="Shape 25538"/>
          <p:cNvSpPr/>
          <p:nvPr/>
        </p:nvSpPr>
        <p:spPr>
          <a:xfrm>
            <a:off x="3947218" y="5216503"/>
            <a:ext cx="2223133" cy="4910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00000"/>
              </a:lnSpc>
              <a:spcBef>
                <a:spcPts val="0"/>
              </a:spcBef>
              <a:defRPr sz="1500" cap="all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>
              <a:defRPr sz="1800" cap="none">
                <a:solidFill>
                  <a:srgbClr val="000000"/>
                </a:solidFill>
              </a:defRPr>
            </a:pPr>
            <a:r>
              <a:rPr lang="en-US" sz="2400" b="1" cap="none">
                <a:solidFill>
                  <a:srgbClr val="FFFFFF"/>
                </a:solidFill>
                <a:latin typeface="Lato Light"/>
                <a:cs typeface="Lato Light"/>
              </a:rPr>
              <a:t>Market Potential</a:t>
            </a:r>
            <a:endParaRPr lang="en-US" sz="2400" b="1" cap="none" dirty="0">
              <a:solidFill>
                <a:srgbClr val="FFFFFF"/>
              </a:solidFill>
              <a:latin typeface="Lato Light"/>
              <a:cs typeface="Lato Light"/>
            </a:endParaRPr>
          </a:p>
        </p:txBody>
      </p:sp>
      <p:sp>
        <p:nvSpPr>
          <p:cNvPr id="429" name="Freeform 57"/>
          <p:cNvSpPr>
            <a:spLocks noEditPoints="1"/>
          </p:cNvSpPr>
          <p:nvPr/>
        </p:nvSpPr>
        <p:spPr bwMode="auto">
          <a:xfrm>
            <a:off x="7731185" y="7426188"/>
            <a:ext cx="804613" cy="804927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" name="Freeform 57"/>
          <p:cNvSpPr>
            <a:spLocks noEditPoints="1"/>
          </p:cNvSpPr>
          <p:nvPr/>
        </p:nvSpPr>
        <p:spPr bwMode="auto">
          <a:xfrm>
            <a:off x="7883585" y="7578588"/>
            <a:ext cx="804613" cy="804927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1" name="Freeform 57"/>
          <p:cNvSpPr>
            <a:spLocks noEditPoints="1"/>
          </p:cNvSpPr>
          <p:nvPr/>
        </p:nvSpPr>
        <p:spPr bwMode="auto">
          <a:xfrm>
            <a:off x="8035985" y="7730988"/>
            <a:ext cx="804613" cy="804927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2" name="Freeform 57"/>
          <p:cNvSpPr>
            <a:spLocks noEditPoints="1"/>
          </p:cNvSpPr>
          <p:nvPr/>
        </p:nvSpPr>
        <p:spPr bwMode="auto">
          <a:xfrm>
            <a:off x="8188385" y="7883388"/>
            <a:ext cx="804613" cy="804927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828389"/>
            <a:endParaRPr lang="en-US" sz="3600">
              <a:solidFill>
                <a:srgbClr val="737572"/>
              </a:solidFill>
              <a:latin typeface="Lato Light"/>
            </a:endParaRPr>
          </a:p>
        </p:txBody>
      </p:sp>
      <p:pic>
        <p:nvPicPr>
          <p:cNvPr id="433" name="Picture 4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22" y="3621723"/>
            <a:ext cx="936244" cy="936244"/>
          </a:xfrm>
          <a:prstGeom prst="rect">
            <a:avLst/>
          </a:prstGeom>
        </p:spPr>
      </p:pic>
      <p:sp>
        <p:nvSpPr>
          <p:cNvPr id="434" name="Freeform 15"/>
          <p:cNvSpPr>
            <a:spLocks noEditPoints="1"/>
          </p:cNvSpPr>
          <p:nvPr/>
        </p:nvSpPr>
        <p:spPr bwMode="auto">
          <a:xfrm>
            <a:off x="14455539" y="7783545"/>
            <a:ext cx="760631" cy="57069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Light"/>
              <a:cs typeface="Lato Light"/>
            </a:endParaRPr>
          </a:p>
        </p:txBody>
      </p:sp>
      <p:sp>
        <p:nvSpPr>
          <p:cNvPr id="436" name="Freeform 15"/>
          <p:cNvSpPr>
            <a:spLocks noEditPoints="1"/>
          </p:cNvSpPr>
          <p:nvPr/>
        </p:nvSpPr>
        <p:spPr bwMode="auto">
          <a:xfrm>
            <a:off x="14607939" y="7935945"/>
            <a:ext cx="760631" cy="570695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Light"/>
              <a:cs typeface="Lato Light"/>
            </a:endParaRPr>
          </a:p>
        </p:txBody>
      </p:sp>
      <p:grpSp>
        <p:nvGrpSpPr>
          <p:cNvPr id="437" name="Group 14"/>
          <p:cNvGrpSpPr>
            <a:grpSpLocks noChangeAspect="1"/>
          </p:cNvGrpSpPr>
          <p:nvPr/>
        </p:nvGrpSpPr>
        <p:grpSpPr bwMode="auto">
          <a:xfrm>
            <a:off x="912647" y="3740808"/>
            <a:ext cx="1147611" cy="787427"/>
            <a:chOff x="-300" y="277"/>
            <a:chExt cx="599" cy="411"/>
          </a:xfrm>
          <a:solidFill>
            <a:schemeClr val="bg1"/>
          </a:solidFill>
        </p:grpSpPr>
        <p:sp>
          <p:nvSpPr>
            <p:cNvPr id="438" name="Freeform 16"/>
            <p:cNvSpPr>
              <a:spLocks/>
            </p:cNvSpPr>
            <p:nvPr/>
          </p:nvSpPr>
          <p:spPr bwMode="auto">
            <a:xfrm>
              <a:off x="-211" y="367"/>
              <a:ext cx="177" cy="229"/>
            </a:xfrm>
            <a:custGeom>
              <a:avLst/>
              <a:gdLst>
                <a:gd name="T0" fmla="*/ 808 w 1061"/>
                <a:gd name="T1" fmla="*/ 3 h 1375"/>
                <a:gd name="T2" fmla="*/ 919 w 1061"/>
                <a:gd name="T3" fmla="*/ 19 h 1375"/>
                <a:gd name="T4" fmla="*/ 1013 w 1061"/>
                <a:gd name="T5" fmla="*/ 46 h 1375"/>
                <a:gd name="T6" fmla="*/ 995 w 1061"/>
                <a:gd name="T7" fmla="*/ 295 h 1375"/>
                <a:gd name="T8" fmla="*/ 919 w 1061"/>
                <a:gd name="T9" fmla="*/ 268 h 1375"/>
                <a:gd name="T10" fmla="*/ 822 w 1061"/>
                <a:gd name="T11" fmla="*/ 249 h 1375"/>
                <a:gd name="T12" fmla="*/ 734 w 1061"/>
                <a:gd name="T13" fmla="*/ 248 h 1375"/>
                <a:gd name="T14" fmla="*/ 664 w 1061"/>
                <a:gd name="T15" fmla="*/ 260 h 1375"/>
                <a:gd name="T16" fmla="*/ 600 w 1061"/>
                <a:gd name="T17" fmla="*/ 287 h 1375"/>
                <a:gd name="T18" fmla="*/ 544 w 1061"/>
                <a:gd name="T19" fmla="*/ 329 h 1375"/>
                <a:gd name="T20" fmla="*/ 499 w 1061"/>
                <a:gd name="T21" fmla="*/ 384 h 1375"/>
                <a:gd name="T22" fmla="*/ 466 w 1061"/>
                <a:gd name="T23" fmla="*/ 451 h 1375"/>
                <a:gd name="T24" fmla="*/ 960 w 1061"/>
                <a:gd name="T25" fmla="*/ 489 h 1375"/>
                <a:gd name="T26" fmla="*/ 424 w 1061"/>
                <a:gd name="T27" fmla="*/ 635 h 1375"/>
                <a:gd name="T28" fmla="*/ 422 w 1061"/>
                <a:gd name="T29" fmla="*/ 697 h 1375"/>
                <a:gd name="T30" fmla="*/ 960 w 1061"/>
                <a:gd name="T31" fmla="*/ 730 h 1375"/>
                <a:gd name="T32" fmla="*/ 450 w 1061"/>
                <a:gd name="T33" fmla="*/ 876 h 1375"/>
                <a:gd name="T34" fmla="*/ 477 w 1061"/>
                <a:gd name="T35" fmla="*/ 957 h 1375"/>
                <a:gd name="T36" fmla="*/ 518 w 1061"/>
                <a:gd name="T37" fmla="*/ 1018 h 1375"/>
                <a:gd name="T38" fmla="*/ 571 w 1061"/>
                <a:gd name="T39" fmla="*/ 1066 h 1375"/>
                <a:gd name="T40" fmla="*/ 634 w 1061"/>
                <a:gd name="T41" fmla="*/ 1098 h 1375"/>
                <a:gd name="T42" fmla="*/ 705 w 1061"/>
                <a:gd name="T43" fmla="*/ 1117 h 1375"/>
                <a:gd name="T44" fmla="*/ 779 w 1061"/>
                <a:gd name="T45" fmla="*/ 1123 h 1375"/>
                <a:gd name="T46" fmla="*/ 859 w 1061"/>
                <a:gd name="T47" fmla="*/ 1116 h 1375"/>
                <a:gd name="T48" fmla="*/ 932 w 1061"/>
                <a:gd name="T49" fmla="*/ 1100 h 1375"/>
                <a:gd name="T50" fmla="*/ 990 w 1061"/>
                <a:gd name="T51" fmla="*/ 1080 h 1375"/>
                <a:gd name="T52" fmla="*/ 1061 w 1061"/>
                <a:gd name="T53" fmla="*/ 1297 h 1375"/>
                <a:gd name="T54" fmla="*/ 977 w 1061"/>
                <a:gd name="T55" fmla="*/ 1334 h 1375"/>
                <a:gd name="T56" fmla="*/ 868 w 1061"/>
                <a:gd name="T57" fmla="*/ 1363 h 1375"/>
                <a:gd name="T58" fmla="*/ 743 w 1061"/>
                <a:gd name="T59" fmla="*/ 1375 h 1375"/>
                <a:gd name="T60" fmla="*/ 626 w 1061"/>
                <a:gd name="T61" fmla="*/ 1365 h 1375"/>
                <a:gd name="T62" fmla="*/ 515 w 1061"/>
                <a:gd name="T63" fmla="*/ 1335 h 1375"/>
                <a:gd name="T64" fmla="*/ 413 w 1061"/>
                <a:gd name="T65" fmla="*/ 1288 h 1375"/>
                <a:gd name="T66" fmla="*/ 323 w 1061"/>
                <a:gd name="T67" fmla="*/ 1223 h 1375"/>
                <a:gd name="T68" fmla="*/ 247 w 1061"/>
                <a:gd name="T69" fmla="*/ 1141 h 1375"/>
                <a:gd name="T70" fmla="*/ 197 w 1061"/>
                <a:gd name="T71" fmla="*/ 1066 h 1375"/>
                <a:gd name="T72" fmla="*/ 159 w 1061"/>
                <a:gd name="T73" fmla="*/ 977 h 1375"/>
                <a:gd name="T74" fmla="*/ 132 w 1061"/>
                <a:gd name="T75" fmla="*/ 876 h 1375"/>
                <a:gd name="T76" fmla="*/ 0 w 1061"/>
                <a:gd name="T77" fmla="*/ 730 h 1375"/>
                <a:gd name="T78" fmla="*/ 113 w 1061"/>
                <a:gd name="T79" fmla="*/ 695 h 1375"/>
                <a:gd name="T80" fmla="*/ 114 w 1061"/>
                <a:gd name="T81" fmla="*/ 635 h 1375"/>
                <a:gd name="T82" fmla="*/ 0 w 1061"/>
                <a:gd name="T83" fmla="*/ 489 h 1375"/>
                <a:gd name="T84" fmla="*/ 152 w 1061"/>
                <a:gd name="T85" fmla="*/ 435 h 1375"/>
                <a:gd name="T86" fmla="*/ 192 w 1061"/>
                <a:gd name="T87" fmla="*/ 337 h 1375"/>
                <a:gd name="T88" fmla="*/ 246 w 1061"/>
                <a:gd name="T89" fmla="*/ 249 h 1375"/>
                <a:gd name="T90" fmla="*/ 318 w 1061"/>
                <a:gd name="T91" fmla="*/ 168 h 1375"/>
                <a:gd name="T92" fmla="*/ 408 w 1061"/>
                <a:gd name="T93" fmla="*/ 97 h 1375"/>
                <a:gd name="T94" fmla="*/ 511 w 1061"/>
                <a:gd name="T95" fmla="*/ 44 h 1375"/>
                <a:gd name="T96" fmla="*/ 624 w 1061"/>
                <a:gd name="T97" fmla="*/ 12 h 1375"/>
                <a:gd name="T98" fmla="*/ 747 w 1061"/>
                <a:gd name="T99" fmla="*/ 0 h 1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1" h="1375">
                  <a:moveTo>
                    <a:pt x="747" y="0"/>
                  </a:moveTo>
                  <a:lnTo>
                    <a:pt x="808" y="3"/>
                  </a:lnTo>
                  <a:lnTo>
                    <a:pt x="866" y="9"/>
                  </a:lnTo>
                  <a:lnTo>
                    <a:pt x="919" y="19"/>
                  </a:lnTo>
                  <a:lnTo>
                    <a:pt x="968" y="32"/>
                  </a:lnTo>
                  <a:lnTo>
                    <a:pt x="1013" y="46"/>
                  </a:lnTo>
                  <a:lnTo>
                    <a:pt x="1052" y="62"/>
                  </a:lnTo>
                  <a:lnTo>
                    <a:pt x="995" y="295"/>
                  </a:lnTo>
                  <a:lnTo>
                    <a:pt x="960" y="282"/>
                  </a:lnTo>
                  <a:lnTo>
                    <a:pt x="919" y="268"/>
                  </a:lnTo>
                  <a:lnTo>
                    <a:pt x="872" y="257"/>
                  </a:lnTo>
                  <a:lnTo>
                    <a:pt x="822" y="249"/>
                  </a:lnTo>
                  <a:lnTo>
                    <a:pt x="770" y="246"/>
                  </a:lnTo>
                  <a:lnTo>
                    <a:pt x="734" y="248"/>
                  </a:lnTo>
                  <a:lnTo>
                    <a:pt x="699" y="252"/>
                  </a:lnTo>
                  <a:lnTo>
                    <a:pt x="664" y="260"/>
                  </a:lnTo>
                  <a:lnTo>
                    <a:pt x="631" y="272"/>
                  </a:lnTo>
                  <a:lnTo>
                    <a:pt x="600" y="287"/>
                  </a:lnTo>
                  <a:lnTo>
                    <a:pt x="571" y="306"/>
                  </a:lnTo>
                  <a:lnTo>
                    <a:pt x="544" y="329"/>
                  </a:lnTo>
                  <a:lnTo>
                    <a:pt x="520" y="356"/>
                  </a:lnTo>
                  <a:lnTo>
                    <a:pt x="499" y="384"/>
                  </a:lnTo>
                  <a:lnTo>
                    <a:pt x="482" y="416"/>
                  </a:lnTo>
                  <a:lnTo>
                    <a:pt x="466" y="451"/>
                  </a:lnTo>
                  <a:lnTo>
                    <a:pt x="454" y="489"/>
                  </a:lnTo>
                  <a:lnTo>
                    <a:pt x="960" y="489"/>
                  </a:lnTo>
                  <a:lnTo>
                    <a:pt x="960" y="635"/>
                  </a:lnTo>
                  <a:lnTo>
                    <a:pt x="424" y="635"/>
                  </a:lnTo>
                  <a:lnTo>
                    <a:pt x="422" y="667"/>
                  </a:lnTo>
                  <a:lnTo>
                    <a:pt x="422" y="697"/>
                  </a:lnTo>
                  <a:lnTo>
                    <a:pt x="422" y="730"/>
                  </a:lnTo>
                  <a:lnTo>
                    <a:pt x="960" y="730"/>
                  </a:lnTo>
                  <a:lnTo>
                    <a:pt x="960" y="876"/>
                  </a:lnTo>
                  <a:lnTo>
                    <a:pt x="450" y="876"/>
                  </a:lnTo>
                  <a:lnTo>
                    <a:pt x="462" y="919"/>
                  </a:lnTo>
                  <a:lnTo>
                    <a:pt x="477" y="957"/>
                  </a:lnTo>
                  <a:lnTo>
                    <a:pt x="496" y="990"/>
                  </a:lnTo>
                  <a:lnTo>
                    <a:pt x="518" y="1018"/>
                  </a:lnTo>
                  <a:lnTo>
                    <a:pt x="543" y="1045"/>
                  </a:lnTo>
                  <a:lnTo>
                    <a:pt x="571" y="1066"/>
                  </a:lnTo>
                  <a:lnTo>
                    <a:pt x="602" y="1084"/>
                  </a:lnTo>
                  <a:lnTo>
                    <a:pt x="634" y="1098"/>
                  </a:lnTo>
                  <a:lnTo>
                    <a:pt x="669" y="1109"/>
                  </a:lnTo>
                  <a:lnTo>
                    <a:pt x="705" y="1117"/>
                  </a:lnTo>
                  <a:lnTo>
                    <a:pt x="742" y="1121"/>
                  </a:lnTo>
                  <a:lnTo>
                    <a:pt x="779" y="1123"/>
                  </a:lnTo>
                  <a:lnTo>
                    <a:pt x="820" y="1121"/>
                  </a:lnTo>
                  <a:lnTo>
                    <a:pt x="859" y="1116"/>
                  </a:lnTo>
                  <a:lnTo>
                    <a:pt x="897" y="1109"/>
                  </a:lnTo>
                  <a:lnTo>
                    <a:pt x="932" y="1100"/>
                  </a:lnTo>
                  <a:lnTo>
                    <a:pt x="964" y="1090"/>
                  </a:lnTo>
                  <a:lnTo>
                    <a:pt x="990" y="1080"/>
                  </a:lnTo>
                  <a:lnTo>
                    <a:pt x="1012" y="1070"/>
                  </a:lnTo>
                  <a:lnTo>
                    <a:pt x="1061" y="1297"/>
                  </a:lnTo>
                  <a:lnTo>
                    <a:pt x="1022" y="1315"/>
                  </a:lnTo>
                  <a:lnTo>
                    <a:pt x="977" y="1334"/>
                  </a:lnTo>
                  <a:lnTo>
                    <a:pt x="924" y="1349"/>
                  </a:lnTo>
                  <a:lnTo>
                    <a:pt x="868" y="1363"/>
                  </a:lnTo>
                  <a:lnTo>
                    <a:pt x="807" y="1371"/>
                  </a:lnTo>
                  <a:lnTo>
                    <a:pt x="743" y="1375"/>
                  </a:lnTo>
                  <a:lnTo>
                    <a:pt x="683" y="1371"/>
                  </a:lnTo>
                  <a:lnTo>
                    <a:pt x="626" y="1365"/>
                  </a:lnTo>
                  <a:lnTo>
                    <a:pt x="570" y="1353"/>
                  </a:lnTo>
                  <a:lnTo>
                    <a:pt x="515" y="1335"/>
                  </a:lnTo>
                  <a:lnTo>
                    <a:pt x="463" y="1314"/>
                  </a:lnTo>
                  <a:lnTo>
                    <a:pt x="413" y="1288"/>
                  </a:lnTo>
                  <a:lnTo>
                    <a:pt x="366" y="1258"/>
                  </a:lnTo>
                  <a:lnTo>
                    <a:pt x="323" y="1223"/>
                  </a:lnTo>
                  <a:lnTo>
                    <a:pt x="283" y="1184"/>
                  </a:lnTo>
                  <a:lnTo>
                    <a:pt x="247" y="1141"/>
                  </a:lnTo>
                  <a:lnTo>
                    <a:pt x="221" y="1105"/>
                  </a:lnTo>
                  <a:lnTo>
                    <a:pt x="197" y="1066"/>
                  </a:lnTo>
                  <a:lnTo>
                    <a:pt x="176" y="1023"/>
                  </a:lnTo>
                  <a:lnTo>
                    <a:pt x="159" y="977"/>
                  </a:lnTo>
                  <a:lnTo>
                    <a:pt x="143" y="929"/>
                  </a:lnTo>
                  <a:lnTo>
                    <a:pt x="132" y="876"/>
                  </a:lnTo>
                  <a:lnTo>
                    <a:pt x="0" y="876"/>
                  </a:lnTo>
                  <a:lnTo>
                    <a:pt x="0" y="730"/>
                  </a:lnTo>
                  <a:lnTo>
                    <a:pt x="113" y="730"/>
                  </a:lnTo>
                  <a:lnTo>
                    <a:pt x="113" y="695"/>
                  </a:lnTo>
                  <a:lnTo>
                    <a:pt x="114" y="666"/>
                  </a:lnTo>
                  <a:lnTo>
                    <a:pt x="114" y="635"/>
                  </a:lnTo>
                  <a:lnTo>
                    <a:pt x="0" y="635"/>
                  </a:lnTo>
                  <a:lnTo>
                    <a:pt x="0" y="489"/>
                  </a:lnTo>
                  <a:lnTo>
                    <a:pt x="137" y="489"/>
                  </a:lnTo>
                  <a:lnTo>
                    <a:pt x="152" y="435"/>
                  </a:lnTo>
                  <a:lnTo>
                    <a:pt x="171" y="384"/>
                  </a:lnTo>
                  <a:lnTo>
                    <a:pt x="192" y="337"/>
                  </a:lnTo>
                  <a:lnTo>
                    <a:pt x="218" y="291"/>
                  </a:lnTo>
                  <a:lnTo>
                    <a:pt x="246" y="249"/>
                  </a:lnTo>
                  <a:lnTo>
                    <a:pt x="278" y="210"/>
                  </a:lnTo>
                  <a:lnTo>
                    <a:pt x="318" y="168"/>
                  </a:lnTo>
                  <a:lnTo>
                    <a:pt x="362" y="131"/>
                  </a:lnTo>
                  <a:lnTo>
                    <a:pt x="408" y="97"/>
                  </a:lnTo>
                  <a:lnTo>
                    <a:pt x="458" y="68"/>
                  </a:lnTo>
                  <a:lnTo>
                    <a:pt x="511" y="44"/>
                  </a:lnTo>
                  <a:lnTo>
                    <a:pt x="566" y="25"/>
                  </a:lnTo>
                  <a:lnTo>
                    <a:pt x="624" y="12"/>
                  </a:lnTo>
                  <a:lnTo>
                    <a:pt x="684" y="3"/>
                  </a:lnTo>
                  <a:lnTo>
                    <a:pt x="7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39" name="Freeform 17"/>
            <p:cNvSpPr>
              <a:spLocks noEditPoints="1"/>
            </p:cNvSpPr>
            <p:nvPr/>
          </p:nvSpPr>
          <p:spPr bwMode="auto">
            <a:xfrm>
              <a:off x="-300" y="277"/>
              <a:ext cx="408" cy="410"/>
            </a:xfrm>
            <a:custGeom>
              <a:avLst/>
              <a:gdLst>
                <a:gd name="T0" fmla="*/ 1069 w 2449"/>
                <a:gd name="T1" fmla="*/ 279 h 2460"/>
                <a:gd name="T2" fmla="*/ 852 w 2449"/>
                <a:gd name="T3" fmla="*/ 343 h 2460"/>
                <a:gd name="T4" fmla="*/ 659 w 2449"/>
                <a:gd name="T5" fmla="*/ 452 h 2460"/>
                <a:gd name="T6" fmla="*/ 497 w 2449"/>
                <a:gd name="T7" fmla="*/ 604 h 2460"/>
                <a:gd name="T8" fmla="*/ 373 w 2449"/>
                <a:gd name="T9" fmla="*/ 788 h 2460"/>
                <a:gd name="T10" fmla="*/ 295 w 2449"/>
                <a:gd name="T11" fmla="*/ 998 h 2460"/>
                <a:gd name="T12" fmla="*/ 266 w 2449"/>
                <a:gd name="T13" fmla="*/ 1229 h 2460"/>
                <a:gd name="T14" fmla="*/ 295 w 2449"/>
                <a:gd name="T15" fmla="*/ 1461 h 2460"/>
                <a:gd name="T16" fmla="*/ 373 w 2449"/>
                <a:gd name="T17" fmla="*/ 1672 h 2460"/>
                <a:gd name="T18" fmla="*/ 497 w 2449"/>
                <a:gd name="T19" fmla="*/ 1856 h 2460"/>
                <a:gd name="T20" fmla="*/ 659 w 2449"/>
                <a:gd name="T21" fmla="*/ 2007 h 2460"/>
                <a:gd name="T22" fmla="*/ 852 w 2449"/>
                <a:gd name="T23" fmla="*/ 2116 h 2460"/>
                <a:gd name="T24" fmla="*/ 1069 w 2449"/>
                <a:gd name="T25" fmla="*/ 2180 h 2460"/>
                <a:gd name="T26" fmla="*/ 1304 w 2449"/>
                <a:gd name="T27" fmla="*/ 2188 h 2460"/>
                <a:gd name="T28" fmla="*/ 1527 w 2449"/>
                <a:gd name="T29" fmla="*/ 2142 h 2460"/>
                <a:gd name="T30" fmla="*/ 1729 w 2449"/>
                <a:gd name="T31" fmla="*/ 2048 h 2460"/>
                <a:gd name="T32" fmla="*/ 1901 w 2449"/>
                <a:gd name="T33" fmla="*/ 1910 h 2460"/>
                <a:gd name="T34" fmla="*/ 2039 w 2449"/>
                <a:gd name="T35" fmla="*/ 1737 h 2460"/>
                <a:gd name="T36" fmla="*/ 2134 w 2449"/>
                <a:gd name="T37" fmla="*/ 1534 h 2460"/>
                <a:gd name="T38" fmla="*/ 2180 w 2449"/>
                <a:gd name="T39" fmla="*/ 1308 h 2460"/>
                <a:gd name="T40" fmla="*/ 2170 w 2449"/>
                <a:gd name="T41" fmla="*/ 1074 h 2460"/>
                <a:gd name="T42" fmla="*/ 2108 w 2449"/>
                <a:gd name="T43" fmla="*/ 855 h 2460"/>
                <a:gd name="T44" fmla="*/ 1997 w 2449"/>
                <a:gd name="T45" fmla="*/ 662 h 2460"/>
                <a:gd name="T46" fmla="*/ 1848 w 2449"/>
                <a:gd name="T47" fmla="*/ 498 h 2460"/>
                <a:gd name="T48" fmla="*/ 1665 w 2449"/>
                <a:gd name="T49" fmla="*/ 375 h 2460"/>
                <a:gd name="T50" fmla="*/ 1455 w 2449"/>
                <a:gd name="T51" fmla="*/ 296 h 2460"/>
                <a:gd name="T52" fmla="*/ 1225 w 2449"/>
                <a:gd name="T53" fmla="*/ 267 h 2460"/>
                <a:gd name="T54" fmla="*/ 1405 w 2449"/>
                <a:gd name="T55" fmla="*/ 13 h 2460"/>
                <a:gd name="T56" fmla="*/ 1661 w 2449"/>
                <a:gd name="T57" fmla="*/ 80 h 2460"/>
                <a:gd name="T58" fmla="*/ 1892 w 2449"/>
                <a:gd name="T59" fmla="*/ 197 h 2460"/>
                <a:gd name="T60" fmla="*/ 2090 w 2449"/>
                <a:gd name="T61" fmla="*/ 359 h 2460"/>
                <a:gd name="T62" fmla="*/ 2252 w 2449"/>
                <a:gd name="T63" fmla="*/ 560 h 2460"/>
                <a:gd name="T64" fmla="*/ 2369 w 2449"/>
                <a:gd name="T65" fmla="*/ 791 h 2460"/>
                <a:gd name="T66" fmla="*/ 2436 w 2449"/>
                <a:gd name="T67" fmla="*/ 1047 h 2460"/>
                <a:gd name="T68" fmla="*/ 2446 w 2449"/>
                <a:gd name="T69" fmla="*/ 1321 h 2460"/>
                <a:gd name="T70" fmla="*/ 2397 w 2449"/>
                <a:gd name="T71" fmla="*/ 1585 h 2460"/>
                <a:gd name="T72" fmla="*/ 2296 w 2449"/>
                <a:gd name="T73" fmla="*/ 1826 h 2460"/>
                <a:gd name="T74" fmla="*/ 2149 w 2449"/>
                <a:gd name="T75" fmla="*/ 2037 h 2460"/>
                <a:gd name="T76" fmla="*/ 1961 w 2449"/>
                <a:gd name="T77" fmla="*/ 2213 h 2460"/>
                <a:gd name="T78" fmla="*/ 1741 w 2449"/>
                <a:gd name="T79" fmla="*/ 2345 h 2460"/>
                <a:gd name="T80" fmla="*/ 1493 w 2449"/>
                <a:gd name="T81" fmla="*/ 2431 h 2460"/>
                <a:gd name="T82" fmla="*/ 1225 w 2449"/>
                <a:gd name="T83" fmla="*/ 2460 h 2460"/>
                <a:gd name="T84" fmla="*/ 956 w 2449"/>
                <a:gd name="T85" fmla="*/ 2431 h 2460"/>
                <a:gd name="T86" fmla="*/ 708 w 2449"/>
                <a:gd name="T87" fmla="*/ 2345 h 2460"/>
                <a:gd name="T88" fmla="*/ 488 w 2449"/>
                <a:gd name="T89" fmla="*/ 2213 h 2460"/>
                <a:gd name="T90" fmla="*/ 300 w 2449"/>
                <a:gd name="T91" fmla="*/ 2037 h 2460"/>
                <a:gd name="T92" fmla="*/ 153 w 2449"/>
                <a:gd name="T93" fmla="*/ 1826 h 2460"/>
                <a:gd name="T94" fmla="*/ 52 w 2449"/>
                <a:gd name="T95" fmla="*/ 1585 h 2460"/>
                <a:gd name="T96" fmla="*/ 3 w 2449"/>
                <a:gd name="T97" fmla="*/ 1321 h 2460"/>
                <a:gd name="T98" fmla="*/ 13 w 2449"/>
                <a:gd name="T99" fmla="*/ 1047 h 2460"/>
                <a:gd name="T100" fmla="*/ 80 w 2449"/>
                <a:gd name="T101" fmla="*/ 791 h 2460"/>
                <a:gd name="T102" fmla="*/ 197 w 2449"/>
                <a:gd name="T103" fmla="*/ 560 h 2460"/>
                <a:gd name="T104" fmla="*/ 359 w 2449"/>
                <a:gd name="T105" fmla="*/ 359 h 2460"/>
                <a:gd name="T106" fmla="*/ 557 w 2449"/>
                <a:gd name="T107" fmla="*/ 197 h 2460"/>
                <a:gd name="T108" fmla="*/ 789 w 2449"/>
                <a:gd name="T109" fmla="*/ 80 h 2460"/>
                <a:gd name="T110" fmla="*/ 1044 w 2449"/>
                <a:gd name="T111" fmla="*/ 13 h 2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49" h="2460">
                  <a:moveTo>
                    <a:pt x="1225" y="267"/>
                  </a:moveTo>
                  <a:lnTo>
                    <a:pt x="1147" y="270"/>
                  </a:lnTo>
                  <a:lnTo>
                    <a:pt x="1069" y="279"/>
                  </a:lnTo>
                  <a:lnTo>
                    <a:pt x="995" y="296"/>
                  </a:lnTo>
                  <a:lnTo>
                    <a:pt x="922" y="316"/>
                  </a:lnTo>
                  <a:lnTo>
                    <a:pt x="852" y="343"/>
                  </a:lnTo>
                  <a:lnTo>
                    <a:pt x="784" y="375"/>
                  </a:lnTo>
                  <a:lnTo>
                    <a:pt x="720" y="412"/>
                  </a:lnTo>
                  <a:lnTo>
                    <a:pt x="659" y="452"/>
                  </a:lnTo>
                  <a:lnTo>
                    <a:pt x="601" y="498"/>
                  </a:lnTo>
                  <a:lnTo>
                    <a:pt x="548" y="549"/>
                  </a:lnTo>
                  <a:lnTo>
                    <a:pt x="497" y="604"/>
                  </a:lnTo>
                  <a:lnTo>
                    <a:pt x="452" y="662"/>
                  </a:lnTo>
                  <a:lnTo>
                    <a:pt x="410" y="723"/>
                  </a:lnTo>
                  <a:lnTo>
                    <a:pt x="373" y="788"/>
                  </a:lnTo>
                  <a:lnTo>
                    <a:pt x="341" y="855"/>
                  </a:lnTo>
                  <a:lnTo>
                    <a:pt x="315" y="926"/>
                  </a:lnTo>
                  <a:lnTo>
                    <a:pt x="295" y="998"/>
                  </a:lnTo>
                  <a:lnTo>
                    <a:pt x="279" y="1074"/>
                  </a:lnTo>
                  <a:lnTo>
                    <a:pt x="269" y="1151"/>
                  </a:lnTo>
                  <a:lnTo>
                    <a:pt x="266" y="1229"/>
                  </a:lnTo>
                  <a:lnTo>
                    <a:pt x="269" y="1308"/>
                  </a:lnTo>
                  <a:lnTo>
                    <a:pt x="279" y="1386"/>
                  </a:lnTo>
                  <a:lnTo>
                    <a:pt x="295" y="1461"/>
                  </a:lnTo>
                  <a:lnTo>
                    <a:pt x="315" y="1534"/>
                  </a:lnTo>
                  <a:lnTo>
                    <a:pt x="341" y="1604"/>
                  </a:lnTo>
                  <a:lnTo>
                    <a:pt x="373" y="1672"/>
                  </a:lnTo>
                  <a:lnTo>
                    <a:pt x="410" y="1737"/>
                  </a:lnTo>
                  <a:lnTo>
                    <a:pt x="452" y="1798"/>
                  </a:lnTo>
                  <a:lnTo>
                    <a:pt x="497" y="1856"/>
                  </a:lnTo>
                  <a:lnTo>
                    <a:pt x="548" y="1910"/>
                  </a:lnTo>
                  <a:lnTo>
                    <a:pt x="601" y="1960"/>
                  </a:lnTo>
                  <a:lnTo>
                    <a:pt x="659" y="2007"/>
                  </a:lnTo>
                  <a:lnTo>
                    <a:pt x="720" y="2048"/>
                  </a:lnTo>
                  <a:lnTo>
                    <a:pt x="784" y="2084"/>
                  </a:lnTo>
                  <a:lnTo>
                    <a:pt x="852" y="2116"/>
                  </a:lnTo>
                  <a:lnTo>
                    <a:pt x="922" y="2142"/>
                  </a:lnTo>
                  <a:lnTo>
                    <a:pt x="995" y="2164"/>
                  </a:lnTo>
                  <a:lnTo>
                    <a:pt x="1069" y="2180"/>
                  </a:lnTo>
                  <a:lnTo>
                    <a:pt x="1147" y="2188"/>
                  </a:lnTo>
                  <a:lnTo>
                    <a:pt x="1225" y="2192"/>
                  </a:lnTo>
                  <a:lnTo>
                    <a:pt x="1304" y="2188"/>
                  </a:lnTo>
                  <a:lnTo>
                    <a:pt x="1380" y="2180"/>
                  </a:lnTo>
                  <a:lnTo>
                    <a:pt x="1455" y="2164"/>
                  </a:lnTo>
                  <a:lnTo>
                    <a:pt x="1527" y="2142"/>
                  </a:lnTo>
                  <a:lnTo>
                    <a:pt x="1597" y="2116"/>
                  </a:lnTo>
                  <a:lnTo>
                    <a:pt x="1665" y="2084"/>
                  </a:lnTo>
                  <a:lnTo>
                    <a:pt x="1729" y="2048"/>
                  </a:lnTo>
                  <a:lnTo>
                    <a:pt x="1790" y="2007"/>
                  </a:lnTo>
                  <a:lnTo>
                    <a:pt x="1848" y="1960"/>
                  </a:lnTo>
                  <a:lnTo>
                    <a:pt x="1901" y="1910"/>
                  </a:lnTo>
                  <a:lnTo>
                    <a:pt x="1952" y="1856"/>
                  </a:lnTo>
                  <a:lnTo>
                    <a:pt x="1997" y="1798"/>
                  </a:lnTo>
                  <a:lnTo>
                    <a:pt x="2039" y="1737"/>
                  </a:lnTo>
                  <a:lnTo>
                    <a:pt x="2076" y="1672"/>
                  </a:lnTo>
                  <a:lnTo>
                    <a:pt x="2108" y="1604"/>
                  </a:lnTo>
                  <a:lnTo>
                    <a:pt x="2134" y="1534"/>
                  </a:lnTo>
                  <a:lnTo>
                    <a:pt x="2155" y="1461"/>
                  </a:lnTo>
                  <a:lnTo>
                    <a:pt x="2170" y="1386"/>
                  </a:lnTo>
                  <a:lnTo>
                    <a:pt x="2180" y="1308"/>
                  </a:lnTo>
                  <a:lnTo>
                    <a:pt x="2183" y="1229"/>
                  </a:lnTo>
                  <a:lnTo>
                    <a:pt x="2180" y="1151"/>
                  </a:lnTo>
                  <a:lnTo>
                    <a:pt x="2170" y="1074"/>
                  </a:lnTo>
                  <a:lnTo>
                    <a:pt x="2155" y="998"/>
                  </a:lnTo>
                  <a:lnTo>
                    <a:pt x="2134" y="926"/>
                  </a:lnTo>
                  <a:lnTo>
                    <a:pt x="2108" y="855"/>
                  </a:lnTo>
                  <a:lnTo>
                    <a:pt x="2076" y="788"/>
                  </a:lnTo>
                  <a:lnTo>
                    <a:pt x="2039" y="723"/>
                  </a:lnTo>
                  <a:lnTo>
                    <a:pt x="1997" y="662"/>
                  </a:lnTo>
                  <a:lnTo>
                    <a:pt x="1952" y="604"/>
                  </a:lnTo>
                  <a:lnTo>
                    <a:pt x="1901" y="549"/>
                  </a:lnTo>
                  <a:lnTo>
                    <a:pt x="1848" y="498"/>
                  </a:lnTo>
                  <a:lnTo>
                    <a:pt x="1790" y="452"/>
                  </a:lnTo>
                  <a:lnTo>
                    <a:pt x="1729" y="412"/>
                  </a:lnTo>
                  <a:lnTo>
                    <a:pt x="1665" y="375"/>
                  </a:lnTo>
                  <a:lnTo>
                    <a:pt x="1597" y="343"/>
                  </a:lnTo>
                  <a:lnTo>
                    <a:pt x="1527" y="316"/>
                  </a:lnTo>
                  <a:lnTo>
                    <a:pt x="1455" y="296"/>
                  </a:lnTo>
                  <a:lnTo>
                    <a:pt x="1380" y="279"/>
                  </a:lnTo>
                  <a:lnTo>
                    <a:pt x="1304" y="270"/>
                  </a:lnTo>
                  <a:lnTo>
                    <a:pt x="1225" y="267"/>
                  </a:lnTo>
                  <a:close/>
                  <a:moveTo>
                    <a:pt x="1225" y="0"/>
                  </a:moveTo>
                  <a:lnTo>
                    <a:pt x="1316" y="3"/>
                  </a:lnTo>
                  <a:lnTo>
                    <a:pt x="1405" y="13"/>
                  </a:lnTo>
                  <a:lnTo>
                    <a:pt x="1493" y="29"/>
                  </a:lnTo>
                  <a:lnTo>
                    <a:pt x="1579" y="51"/>
                  </a:lnTo>
                  <a:lnTo>
                    <a:pt x="1661" y="80"/>
                  </a:lnTo>
                  <a:lnTo>
                    <a:pt x="1741" y="114"/>
                  </a:lnTo>
                  <a:lnTo>
                    <a:pt x="1817" y="153"/>
                  </a:lnTo>
                  <a:lnTo>
                    <a:pt x="1892" y="197"/>
                  </a:lnTo>
                  <a:lnTo>
                    <a:pt x="1961" y="247"/>
                  </a:lnTo>
                  <a:lnTo>
                    <a:pt x="2028" y="301"/>
                  </a:lnTo>
                  <a:lnTo>
                    <a:pt x="2090" y="359"/>
                  </a:lnTo>
                  <a:lnTo>
                    <a:pt x="2149" y="423"/>
                  </a:lnTo>
                  <a:lnTo>
                    <a:pt x="2203" y="490"/>
                  </a:lnTo>
                  <a:lnTo>
                    <a:pt x="2252" y="560"/>
                  </a:lnTo>
                  <a:lnTo>
                    <a:pt x="2296" y="633"/>
                  </a:lnTo>
                  <a:lnTo>
                    <a:pt x="2336" y="711"/>
                  </a:lnTo>
                  <a:lnTo>
                    <a:pt x="2369" y="791"/>
                  </a:lnTo>
                  <a:lnTo>
                    <a:pt x="2397" y="874"/>
                  </a:lnTo>
                  <a:lnTo>
                    <a:pt x="2420" y="960"/>
                  </a:lnTo>
                  <a:lnTo>
                    <a:pt x="2436" y="1047"/>
                  </a:lnTo>
                  <a:lnTo>
                    <a:pt x="2446" y="1137"/>
                  </a:lnTo>
                  <a:lnTo>
                    <a:pt x="2449" y="1229"/>
                  </a:lnTo>
                  <a:lnTo>
                    <a:pt x="2446" y="1321"/>
                  </a:lnTo>
                  <a:lnTo>
                    <a:pt x="2436" y="1411"/>
                  </a:lnTo>
                  <a:lnTo>
                    <a:pt x="2420" y="1499"/>
                  </a:lnTo>
                  <a:lnTo>
                    <a:pt x="2397" y="1585"/>
                  </a:lnTo>
                  <a:lnTo>
                    <a:pt x="2369" y="1668"/>
                  </a:lnTo>
                  <a:lnTo>
                    <a:pt x="2336" y="1748"/>
                  </a:lnTo>
                  <a:lnTo>
                    <a:pt x="2296" y="1826"/>
                  </a:lnTo>
                  <a:lnTo>
                    <a:pt x="2252" y="1899"/>
                  </a:lnTo>
                  <a:lnTo>
                    <a:pt x="2203" y="1970"/>
                  </a:lnTo>
                  <a:lnTo>
                    <a:pt x="2149" y="2037"/>
                  </a:lnTo>
                  <a:lnTo>
                    <a:pt x="2090" y="2100"/>
                  </a:lnTo>
                  <a:lnTo>
                    <a:pt x="2028" y="2158"/>
                  </a:lnTo>
                  <a:lnTo>
                    <a:pt x="1961" y="2213"/>
                  </a:lnTo>
                  <a:lnTo>
                    <a:pt x="1892" y="2262"/>
                  </a:lnTo>
                  <a:lnTo>
                    <a:pt x="1817" y="2306"/>
                  </a:lnTo>
                  <a:lnTo>
                    <a:pt x="1741" y="2345"/>
                  </a:lnTo>
                  <a:lnTo>
                    <a:pt x="1661" y="2379"/>
                  </a:lnTo>
                  <a:lnTo>
                    <a:pt x="1579" y="2408"/>
                  </a:lnTo>
                  <a:lnTo>
                    <a:pt x="1493" y="2431"/>
                  </a:lnTo>
                  <a:lnTo>
                    <a:pt x="1405" y="2446"/>
                  </a:lnTo>
                  <a:lnTo>
                    <a:pt x="1316" y="2457"/>
                  </a:lnTo>
                  <a:lnTo>
                    <a:pt x="1225" y="2460"/>
                  </a:lnTo>
                  <a:lnTo>
                    <a:pt x="1133" y="2457"/>
                  </a:lnTo>
                  <a:lnTo>
                    <a:pt x="1044" y="2446"/>
                  </a:lnTo>
                  <a:lnTo>
                    <a:pt x="956" y="2431"/>
                  </a:lnTo>
                  <a:lnTo>
                    <a:pt x="871" y="2408"/>
                  </a:lnTo>
                  <a:lnTo>
                    <a:pt x="789" y="2379"/>
                  </a:lnTo>
                  <a:lnTo>
                    <a:pt x="708" y="2345"/>
                  </a:lnTo>
                  <a:lnTo>
                    <a:pt x="632" y="2306"/>
                  </a:lnTo>
                  <a:lnTo>
                    <a:pt x="557" y="2262"/>
                  </a:lnTo>
                  <a:lnTo>
                    <a:pt x="488" y="2213"/>
                  </a:lnTo>
                  <a:lnTo>
                    <a:pt x="421" y="2158"/>
                  </a:lnTo>
                  <a:lnTo>
                    <a:pt x="359" y="2100"/>
                  </a:lnTo>
                  <a:lnTo>
                    <a:pt x="300" y="2037"/>
                  </a:lnTo>
                  <a:lnTo>
                    <a:pt x="247" y="1970"/>
                  </a:lnTo>
                  <a:lnTo>
                    <a:pt x="197" y="1899"/>
                  </a:lnTo>
                  <a:lnTo>
                    <a:pt x="153" y="1826"/>
                  </a:lnTo>
                  <a:lnTo>
                    <a:pt x="113" y="1748"/>
                  </a:lnTo>
                  <a:lnTo>
                    <a:pt x="80" y="1668"/>
                  </a:lnTo>
                  <a:lnTo>
                    <a:pt x="52" y="1585"/>
                  </a:lnTo>
                  <a:lnTo>
                    <a:pt x="29" y="1499"/>
                  </a:lnTo>
                  <a:lnTo>
                    <a:pt x="13" y="1411"/>
                  </a:lnTo>
                  <a:lnTo>
                    <a:pt x="3" y="1321"/>
                  </a:lnTo>
                  <a:lnTo>
                    <a:pt x="0" y="1229"/>
                  </a:lnTo>
                  <a:lnTo>
                    <a:pt x="3" y="1137"/>
                  </a:lnTo>
                  <a:lnTo>
                    <a:pt x="13" y="1047"/>
                  </a:lnTo>
                  <a:lnTo>
                    <a:pt x="29" y="960"/>
                  </a:lnTo>
                  <a:lnTo>
                    <a:pt x="52" y="874"/>
                  </a:lnTo>
                  <a:lnTo>
                    <a:pt x="80" y="791"/>
                  </a:lnTo>
                  <a:lnTo>
                    <a:pt x="113" y="711"/>
                  </a:lnTo>
                  <a:lnTo>
                    <a:pt x="153" y="633"/>
                  </a:lnTo>
                  <a:lnTo>
                    <a:pt x="197" y="560"/>
                  </a:lnTo>
                  <a:lnTo>
                    <a:pt x="247" y="490"/>
                  </a:lnTo>
                  <a:lnTo>
                    <a:pt x="300" y="423"/>
                  </a:lnTo>
                  <a:lnTo>
                    <a:pt x="359" y="359"/>
                  </a:lnTo>
                  <a:lnTo>
                    <a:pt x="421" y="301"/>
                  </a:lnTo>
                  <a:lnTo>
                    <a:pt x="488" y="247"/>
                  </a:lnTo>
                  <a:lnTo>
                    <a:pt x="557" y="197"/>
                  </a:lnTo>
                  <a:lnTo>
                    <a:pt x="632" y="153"/>
                  </a:lnTo>
                  <a:lnTo>
                    <a:pt x="708" y="114"/>
                  </a:lnTo>
                  <a:lnTo>
                    <a:pt x="789" y="80"/>
                  </a:lnTo>
                  <a:lnTo>
                    <a:pt x="871" y="51"/>
                  </a:lnTo>
                  <a:lnTo>
                    <a:pt x="956" y="29"/>
                  </a:lnTo>
                  <a:lnTo>
                    <a:pt x="1044" y="13"/>
                  </a:lnTo>
                  <a:lnTo>
                    <a:pt x="1133" y="3"/>
                  </a:lnTo>
                  <a:lnTo>
                    <a:pt x="1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40" name="Freeform 18"/>
            <p:cNvSpPr>
              <a:spLocks/>
            </p:cNvSpPr>
            <p:nvPr/>
          </p:nvSpPr>
          <p:spPr bwMode="auto">
            <a:xfrm>
              <a:off x="-17" y="278"/>
              <a:ext cx="222" cy="410"/>
            </a:xfrm>
            <a:custGeom>
              <a:avLst/>
              <a:gdLst>
                <a:gd name="T0" fmla="*/ 199 w 1332"/>
                <a:gd name="T1" fmla="*/ 3 h 2461"/>
                <a:gd name="T2" fmla="*/ 376 w 1332"/>
                <a:gd name="T3" fmla="*/ 30 h 2461"/>
                <a:gd name="T4" fmla="*/ 544 w 1332"/>
                <a:gd name="T5" fmla="*/ 80 h 2461"/>
                <a:gd name="T6" fmla="*/ 701 w 1332"/>
                <a:gd name="T7" fmla="*/ 154 h 2461"/>
                <a:gd name="T8" fmla="*/ 844 w 1332"/>
                <a:gd name="T9" fmla="*/ 248 h 2461"/>
                <a:gd name="T10" fmla="*/ 974 w 1332"/>
                <a:gd name="T11" fmla="*/ 361 h 2461"/>
                <a:gd name="T12" fmla="*/ 1085 w 1332"/>
                <a:gd name="T13" fmla="*/ 490 h 2461"/>
                <a:gd name="T14" fmla="*/ 1179 w 1332"/>
                <a:gd name="T15" fmla="*/ 635 h 2461"/>
                <a:gd name="T16" fmla="*/ 1252 w 1332"/>
                <a:gd name="T17" fmla="*/ 793 h 2461"/>
                <a:gd name="T18" fmla="*/ 1302 w 1332"/>
                <a:gd name="T19" fmla="*/ 961 h 2461"/>
                <a:gd name="T20" fmla="*/ 1328 w 1332"/>
                <a:gd name="T21" fmla="*/ 1139 h 2461"/>
                <a:gd name="T22" fmla="*/ 1328 w 1332"/>
                <a:gd name="T23" fmla="*/ 1322 h 2461"/>
                <a:gd name="T24" fmla="*/ 1302 w 1332"/>
                <a:gd name="T25" fmla="*/ 1501 h 2461"/>
                <a:gd name="T26" fmla="*/ 1252 w 1332"/>
                <a:gd name="T27" fmla="*/ 1669 h 2461"/>
                <a:gd name="T28" fmla="*/ 1179 w 1332"/>
                <a:gd name="T29" fmla="*/ 1826 h 2461"/>
                <a:gd name="T30" fmla="*/ 1085 w 1332"/>
                <a:gd name="T31" fmla="*/ 1971 h 2461"/>
                <a:gd name="T32" fmla="*/ 974 w 1332"/>
                <a:gd name="T33" fmla="*/ 2100 h 2461"/>
                <a:gd name="T34" fmla="*/ 844 w 1332"/>
                <a:gd name="T35" fmla="*/ 2213 h 2461"/>
                <a:gd name="T36" fmla="*/ 701 w 1332"/>
                <a:gd name="T37" fmla="*/ 2307 h 2461"/>
                <a:gd name="T38" fmla="*/ 544 w 1332"/>
                <a:gd name="T39" fmla="*/ 2381 h 2461"/>
                <a:gd name="T40" fmla="*/ 376 w 1332"/>
                <a:gd name="T41" fmla="*/ 2431 h 2461"/>
                <a:gd name="T42" fmla="*/ 199 w 1332"/>
                <a:gd name="T43" fmla="*/ 2457 h 2461"/>
                <a:gd name="T44" fmla="*/ 53 w 1332"/>
                <a:gd name="T45" fmla="*/ 2460 h 2461"/>
                <a:gd name="T46" fmla="*/ 79 w 1332"/>
                <a:gd name="T47" fmla="*/ 2426 h 2461"/>
                <a:gd name="T48" fmla="*/ 231 w 1332"/>
                <a:gd name="T49" fmla="*/ 2349 h 2461"/>
                <a:gd name="T50" fmla="*/ 370 w 1332"/>
                <a:gd name="T51" fmla="*/ 2255 h 2461"/>
                <a:gd name="T52" fmla="*/ 497 w 1332"/>
                <a:gd name="T53" fmla="*/ 2143 h 2461"/>
                <a:gd name="T54" fmla="*/ 618 w 1332"/>
                <a:gd name="T55" fmla="*/ 2044 h 2461"/>
                <a:gd name="T56" fmla="*/ 735 w 1332"/>
                <a:gd name="T57" fmla="*/ 1958 h 2461"/>
                <a:gd name="T58" fmla="*/ 837 w 1332"/>
                <a:gd name="T59" fmla="*/ 1852 h 2461"/>
                <a:gd name="T60" fmla="*/ 924 w 1332"/>
                <a:gd name="T61" fmla="*/ 1734 h 2461"/>
                <a:gd name="T62" fmla="*/ 991 w 1332"/>
                <a:gd name="T63" fmla="*/ 1603 h 2461"/>
                <a:gd name="T64" fmla="*/ 1038 w 1332"/>
                <a:gd name="T65" fmla="*/ 1460 h 2461"/>
                <a:gd name="T66" fmla="*/ 1062 w 1332"/>
                <a:gd name="T67" fmla="*/ 1309 h 2461"/>
                <a:gd name="T68" fmla="*/ 1062 w 1332"/>
                <a:gd name="T69" fmla="*/ 1152 h 2461"/>
                <a:gd name="T70" fmla="*/ 1038 w 1332"/>
                <a:gd name="T71" fmla="*/ 1001 h 2461"/>
                <a:gd name="T72" fmla="*/ 991 w 1332"/>
                <a:gd name="T73" fmla="*/ 858 h 2461"/>
                <a:gd name="T74" fmla="*/ 924 w 1332"/>
                <a:gd name="T75" fmla="*/ 727 h 2461"/>
                <a:gd name="T76" fmla="*/ 837 w 1332"/>
                <a:gd name="T77" fmla="*/ 608 h 2461"/>
                <a:gd name="T78" fmla="*/ 735 w 1332"/>
                <a:gd name="T79" fmla="*/ 504 h 2461"/>
                <a:gd name="T80" fmla="*/ 618 w 1332"/>
                <a:gd name="T81" fmla="*/ 417 h 2461"/>
                <a:gd name="T82" fmla="*/ 497 w 1332"/>
                <a:gd name="T83" fmla="*/ 318 h 2461"/>
                <a:gd name="T84" fmla="*/ 370 w 1332"/>
                <a:gd name="T85" fmla="*/ 206 h 2461"/>
                <a:gd name="T86" fmla="*/ 231 w 1332"/>
                <a:gd name="T87" fmla="*/ 112 h 2461"/>
                <a:gd name="T88" fmla="*/ 79 w 1332"/>
                <a:gd name="T89" fmla="*/ 35 h 2461"/>
                <a:gd name="T90" fmla="*/ 53 w 1332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2" h="2461">
                  <a:moveTo>
                    <a:pt x="108" y="0"/>
                  </a:moveTo>
                  <a:lnTo>
                    <a:pt x="199" y="3"/>
                  </a:lnTo>
                  <a:lnTo>
                    <a:pt x="289" y="13"/>
                  </a:lnTo>
                  <a:lnTo>
                    <a:pt x="376" y="30"/>
                  </a:lnTo>
                  <a:lnTo>
                    <a:pt x="461" y="53"/>
                  </a:lnTo>
                  <a:lnTo>
                    <a:pt x="544" y="80"/>
                  </a:lnTo>
                  <a:lnTo>
                    <a:pt x="624" y="114"/>
                  </a:lnTo>
                  <a:lnTo>
                    <a:pt x="701" y="154"/>
                  </a:lnTo>
                  <a:lnTo>
                    <a:pt x="774" y="199"/>
                  </a:lnTo>
                  <a:lnTo>
                    <a:pt x="844" y="248"/>
                  </a:lnTo>
                  <a:lnTo>
                    <a:pt x="910" y="302"/>
                  </a:lnTo>
                  <a:lnTo>
                    <a:pt x="974" y="361"/>
                  </a:lnTo>
                  <a:lnTo>
                    <a:pt x="1032" y="423"/>
                  </a:lnTo>
                  <a:lnTo>
                    <a:pt x="1085" y="490"/>
                  </a:lnTo>
                  <a:lnTo>
                    <a:pt x="1135" y="560"/>
                  </a:lnTo>
                  <a:lnTo>
                    <a:pt x="1179" y="635"/>
                  </a:lnTo>
                  <a:lnTo>
                    <a:pt x="1218" y="711"/>
                  </a:lnTo>
                  <a:lnTo>
                    <a:pt x="1252" y="793"/>
                  </a:lnTo>
                  <a:lnTo>
                    <a:pt x="1280" y="875"/>
                  </a:lnTo>
                  <a:lnTo>
                    <a:pt x="1302" y="961"/>
                  </a:lnTo>
                  <a:lnTo>
                    <a:pt x="1318" y="1049"/>
                  </a:lnTo>
                  <a:lnTo>
                    <a:pt x="1328" y="1139"/>
                  </a:lnTo>
                  <a:lnTo>
                    <a:pt x="1332" y="1230"/>
                  </a:lnTo>
                  <a:lnTo>
                    <a:pt x="1328" y="1322"/>
                  </a:lnTo>
                  <a:lnTo>
                    <a:pt x="1318" y="1412"/>
                  </a:lnTo>
                  <a:lnTo>
                    <a:pt x="1302" y="1501"/>
                  </a:lnTo>
                  <a:lnTo>
                    <a:pt x="1280" y="1586"/>
                  </a:lnTo>
                  <a:lnTo>
                    <a:pt x="1252" y="1669"/>
                  </a:lnTo>
                  <a:lnTo>
                    <a:pt x="1218" y="1749"/>
                  </a:lnTo>
                  <a:lnTo>
                    <a:pt x="1179" y="1826"/>
                  </a:lnTo>
                  <a:lnTo>
                    <a:pt x="1135" y="1901"/>
                  </a:lnTo>
                  <a:lnTo>
                    <a:pt x="1085" y="1971"/>
                  </a:lnTo>
                  <a:lnTo>
                    <a:pt x="1032" y="2038"/>
                  </a:lnTo>
                  <a:lnTo>
                    <a:pt x="974" y="2100"/>
                  </a:lnTo>
                  <a:lnTo>
                    <a:pt x="910" y="2159"/>
                  </a:lnTo>
                  <a:lnTo>
                    <a:pt x="844" y="2213"/>
                  </a:lnTo>
                  <a:lnTo>
                    <a:pt x="774" y="2262"/>
                  </a:lnTo>
                  <a:lnTo>
                    <a:pt x="701" y="2307"/>
                  </a:lnTo>
                  <a:lnTo>
                    <a:pt x="624" y="2347"/>
                  </a:lnTo>
                  <a:lnTo>
                    <a:pt x="544" y="2381"/>
                  </a:lnTo>
                  <a:lnTo>
                    <a:pt x="461" y="2409"/>
                  </a:lnTo>
                  <a:lnTo>
                    <a:pt x="376" y="2431"/>
                  </a:lnTo>
                  <a:lnTo>
                    <a:pt x="289" y="2448"/>
                  </a:lnTo>
                  <a:lnTo>
                    <a:pt x="199" y="2457"/>
                  </a:lnTo>
                  <a:lnTo>
                    <a:pt x="108" y="2461"/>
                  </a:lnTo>
                  <a:lnTo>
                    <a:pt x="53" y="2460"/>
                  </a:lnTo>
                  <a:lnTo>
                    <a:pt x="0" y="2455"/>
                  </a:lnTo>
                  <a:lnTo>
                    <a:pt x="79" y="2426"/>
                  </a:lnTo>
                  <a:lnTo>
                    <a:pt x="157" y="2390"/>
                  </a:lnTo>
                  <a:lnTo>
                    <a:pt x="231" y="2349"/>
                  </a:lnTo>
                  <a:lnTo>
                    <a:pt x="303" y="2304"/>
                  </a:lnTo>
                  <a:lnTo>
                    <a:pt x="370" y="2255"/>
                  </a:lnTo>
                  <a:lnTo>
                    <a:pt x="436" y="2201"/>
                  </a:lnTo>
                  <a:lnTo>
                    <a:pt x="497" y="2143"/>
                  </a:lnTo>
                  <a:lnTo>
                    <a:pt x="554" y="2082"/>
                  </a:lnTo>
                  <a:lnTo>
                    <a:pt x="618" y="2044"/>
                  </a:lnTo>
                  <a:lnTo>
                    <a:pt x="678" y="2003"/>
                  </a:lnTo>
                  <a:lnTo>
                    <a:pt x="735" y="1958"/>
                  </a:lnTo>
                  <a:lnTo>
                    <a:pt x="788" y="1907"/>
                  </a:lnTo>
                  <a:lnTo>
                    <a:pt x="837" y="1852"/>
                  </a:lnTo>
                  <a:lnTo>
                    <a:pt x="883" y="1795"/>
                  </a:lnTo>
                  <a:lnTo>
                    <a:pt x="924" y="1734"/>
                  </a:lnTo>
                  <a:lnTo>
                    <a:pt x="960" y="1669"/>
                  </a:lnTo>
                  <a:lnTo>
                    <a:pt x="991" y="1603"/>
                  </a:lnTo>
                  <a:lnTo>
                    <a:pt x="1017" y="1532"/>
                  </a:lnTo>
                  <a:lnTo>
                    <a:pt x="1038" y="1460"/>
                  </a:lnTo>
                  <a:lnTo>
                    <a:pt x="1053" y="1386"/>
                  </a:lnTo>
                  <a:lnTo>
                    <a:pt x="1062" y="1309"/>
                  </a:lnTo>
                  <a:lnTo>
                    <a:pt x="1065" y="1230"/>
                  </a:lnTo>
                  <a:lnTo>
                    <a:pt x="1062" y="1152"/>
                  </a:lnTo>
                  <a:lnTo>
                    <a:pt x="1053" y="1075"/>
                  </a:lnTo>
                  <a:lnTo>
                    <a:pt x="1038" y="1001"/>
                  </a:lnTo>
                  <a:lnTo>
                    <a:pt x="1017" y="928"/>
                  </a:lnTo>
                  <a:lnTo>
                    <a:pt x="991" y="858"/>
                  </a:lnTo>
                  <a:lnTo>
                    <a:pt x="960" y="791"/>
                  </a:lnTo>
                  <a:lnTo>
                    <a:pt x="924" y="727"/>
                  </a:lnTo>
                  <a:lnTo>
                    <a:pt x="883" y="665"/>
                  </a:lnTo>
                  <a:lnTo>
                    <a:pt x="837" y="608"/>
                  </a:lnTo>
                  <a:lnTo>
                    <a:pt x="788" y="554"/>
                  </a:lnTo>
                  <a:lnTo>
                    <a:pt x="735" y="504"/>
                  </a:lnTo>
                  <a:lnTo>
                    <a:pt x="678" y="458"/>
                  </a:lnTo>
                  <a:lnTo>
                    <a:pt x="618" y="417"/>
                  </a:lnTo>
                  <a:lnTo>
                    <a:pt x="554" y="379"/>
                  </a:lnTo>
                  <a:lnTo>
                    <a:pt x="497" y="318"/>
                  </a:lnTo>
                  <a:lnTo>
                    <a:pt x="436" y="260"/>
                  </a:lnTo>
                  <a:lnTo>
                    <a:pt x="370" y="206"/>
                  </a:lnTo>
                  <a:lnTo>
                    <a:pt x="303" y="157"/>
                  </a:lnTo>
                  <a:lnTo>
                    <a:pt x="231" y="112"/>
                  </a:lnTo>
                  <a:lnTo>
                    <a:pt x="157" y="71"/>
                  </a:lnTo>
                  <a:lnTo>
                    <a:pt x="79" y="35"/>
                  </a:lnTo>
                  <a:lnTo>
                    <a:pt x="0" y="6"/>
                  </a:lnTo>
                  <a:lnTo>
                    <a:pt x="53" y="1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41" name="Freeform 19"/>
            <p:cNvSpPr>
              <a:spLocks/>
            </p:cNvSpPr>
            <p:nvPr/>
          </p:nvSpPr>
          <p:spPr bwMode="auto">
            <a:xfrm>
              <a:off x="76" y="278"/>
              <a:ext cx="223" cy="410"/>
            </a:xfrm>
            <a:custGeom>
              <a:avLst/>
              <a:gdLst>
                <a:gd name="T0" fmla="*/ 201 w 1333"/>
                <a:gd name="T1" fmla="*/ 3 h 2461"/>
                <a:gd name="T2" fmla="*/ 378 w 1333"/>
                <a:gd name="T3" fmla="*/ 30 h 2461"/>
                <a:gd name="T4" fmla="*/ 546 w 1333"/>
                <a:gd name="T5" fmla="*/ 80 h 2461"/>
                <a:gd name="T6" fmla="*/ 702 w 1333"/>
                <a:gd name="T7" fmla="*/ 154 h 2461"/>
                <a:gd name="T8" fmla="*/ 846 w 1333"/>
                <a:gd name="T9" fmla="*/ 248 h 2461"/>
                <a:gd name="T10" fmla="*/ 974 w 1333"/>
                <a:gd name="T11" fmla="*/ 361 h 2461"/>
                <a:gd name="T12" fmla="*/ 1087 w 1333"/>
                <a:gd name="T13" fmla="*/ 490 h 2461"/>
                <a:gd name="T14" fmla="*/ 1181 w 1333"/>
                <a:gd name="T15" fmla="*/ 635 h 2461"/>
                <a:gd name="T16" fmla="*/ 1254 w 1333"/>
                <a:gd name="T17" fmla="*/ 791 h 2461"/>
                <a:gd name="T18" fmla="*/ 1304 w 1333"/>
                <a:gd name="T19" fmla="*/ 960 h 2461"/>
                <a:gd name="T20" fmla="*/ 1330 w 1333"/>
                <a:gd name="T21" fmla="*/ 1139 h 2461"/>
                <a:gd name="T22" fmla="*/ 1330 w 1333"/>
                <a:gd name="T23" fmla="*/ 1322 h 2461"/>
                <a:gd name="T24" fmla="*/ 1304 w 1333"/>
                <a:gd name="T25" fmla="*/ 1501 h 2461"/>
                <a:gd name="T26" fmla="*/ 1254 w 1333"/>
                <a:gd name="T27" fmla="*/ 1668 h 2461"/>
                <a:gd name="T28" fmla="*/ 1181 w 1333"/>
                <a:gd name="T29" fmla="*/ 1826 h 2461"/>
                <a:gd name="T30" fmla="*/ 1087 w 1333"/>
                <a:gd name="T31" fmla="*/ 1971 h 2461"/>
                <a:gd name="T32" fmla="*/ 974 w 1333"/>
                <a:gd name="T33" fmla="*/ 2100 h 2461"/>
                <a:gd name="T34" fmla="*/ 846 w 1333"/>
                <a:gd name="T35" fmla="*/ 2213 h 2461"/>
                <a:gd name="T36" fmla="*/ 702 w 1333"/>
                <a:gd name="T37" fmla="*/ 2307 h 2461"/>
                <a:gd name="T38" fmla="*/ 546 w 1333"/>
                <a:gd name="T39" fmla="*/ 2381 h 2461"/>
                <a:gd name="T40" fmla="*/ 378 w 1333"/>
                <a:gd name="T41" fmla="*/ 2431 h 2461"/>
                <a:gd name="T42" fmla="*/ 201 w 1333"/>
                <a:gd name="T43" fmla="*/ 2457 h 2461"/>
                <a:gd name="T44" fmla="*/ 55 w 1333"/>
                <a:gd name="T45" fmla="*/ 2460 h 2461"/>
                <a:gd name="T46" fmla="*/ 81 w 1333"/>
                <a:gd name="T47" fmla="*/ 2426 h 2461"/>
                <a:gd name="T48" fmla="*/ 233 w 1333"/>
                <a:gd name="T49" fmla="*/ 2349 h 2461"/>
                <a:gd name="T50" fmla="*/ 372 w 1333"/>
                <a:gd name="T51" fmla="*/ 2255 h 2461"/>
                <a:gd name="T52" fmla="*/ 499 w 1333"/>
                <a:gd name="T53" fmla="*/ 2143 h 2461"/>
                <a:gd name="T54" fmla="*/ 620 w 1333"/>
                <a:gd name="T55" fmla="*/ 2044 h 2461"/>
                <a:gd name="T56" fmla="*/ 737 w 1333"/>
                <a:gd name="T57" fmla="*/ 1958 h 2461"/>
                <a:gd name="T58" fmla="*/ 839 w 1333"/>
                <a:gd name="T59" fmla="*/ 1852 h 2461"/>
                <a:gd name="T60" fmla="*/ 925 w 1333"/>
                <a:gd name="T61" fmla="*/ 1734 h 2461"/>
                <a:gd name="T62" fmla="*/ 993 w 1333"/>
                <a:gd name="T63" fmla="*/ 1603 h 2461"/>
                <a:gd name="T64" fmla="*/ 1040 w 1333"/>
                <a:gd name="T65" fmla="*/ 1460 h 2461"/>
                <a:gd name="T66" fmla="*/ 1064 w 1333"/>
                <a:gd name="T67" fmla="*/ 1309 h 2461"/>
                <a:gd name="T68" fmla="*/ 1064 w 1333"/>
                <a:gd name="T69" fmla="*/ 1152 h 2461"/>
                <a:gd name="T70" fmla="*/ 1040 w 1333"/>
                <a:gd name="T71" fmla="*/ 1001 h 2461"/>
                <a:gd name="T72" fmla="*/ 993 w 1333"/>
                <a:gd name="T73" fmla="*/ 858 h 2461"/>
                <a:gd name="T74" fmla="*/ 925 w 1333"/>
                <a:gd name="T75" fmla="*/ 727 h 2461"/>
                <a:gd name="T76" fmla="*/ 839 w 1333"/>
                <a:gd name="T77" fmla="*/ 608 h 2461"/>
                <a:gd name="T78" fmla="*/ 737 w 1333"/>
                <a:gd name="T79" fmla="*/ 504 h 2461"/>
                <a:gd name="T80" fmla="*/ 620 w 1333"/>
                <a:gd name="T81" fmla="*/ 417 h 2461"/>
                <a:gd name="T82" fmla="*/ 499 w 1333"/>
                <a:gd name="T83" fmla="*/ 318 h 2461"/>
                <a:gd name="T84" fmla="*/ 372 w 1333"/>
                <a:gd name="T85" fmla="*/ 206 h 2461"/>
                <a:gd name="T86" fmla="*/ 233 w 1333"/>
                <a:gd name="T87" fmla="*/ 112 h 2461"/>
                <a:gd name="T88" fmla="*/ 81 w 1333"/>
                <a:gd name="T89" fmla="*/ 35 h 2461"/>
                <a:gd name="T90" fmla="*/ 55 w 1333"/>
                <a:gd name="T91" fmla="*/ 1 h 2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3" h="2461">
                  <a:moveTo>
                    <a:pt x="109" y="0"/>
                  </a:moveTo>
                  <a:lnTo>
                    <a:pt x="201" y="3"/>
                  </a:lnTo>
                  <a:lnTo>
                    <a:pt x="290" y="13"/>
                  </a:lnTo>
                  <a:lnTo>
                    <a:pt x="378" y="30"/>
                  </a:lnTo>
                  <a:lnTo>
                    <a:pt x="463" y="53"/>
                  </a:lnTo>
                  <a:lnTo>
                    <a:pt x="546" y="80"/>
                  </a:lnTo>
                  <a:lnTo>
                    <a:pt x="625" y="114"/>
                  </a:lnTo>
                  <a:lnTo>
                    <a:pt x="702" y="154"/>
                  </a:lnTo>
                  <a:lnTo>
                    <a:pt x="776" y="199"/>
                  </a:lnTo>
                  <a:lnTo>
                    <a:pt x="846" y="248"/>
                  </a:lnTo>
                  <a:lnTo>
                    <a:pt x="912" y="302"/>
                  </a:lnTo>
                  <a:lnTo>
                    <a:pt x="974" y="361"/>
                  </a:lnTo>
                  <a:lnTo>
                    <a:pt x="1033" y="423"/>
                  </a:lnTo>
                  <a:lnTo>
                    <a:pt x="1087" y="490"/>
                  </a:lnTo>
                  <a:lnTo>
                    <a:pt x="1136" y="560"/>
                  </a:lnTo>
                  <a:lnTo>
                    <a:pt x="1181" y="635"/>
                  </a:lnTo>
                  <a:lnTo>
                    <a:pt x="1220" y="711"/>
                  </a:lnTo>
                  <a:lnTo>
                    <a:pt x="1254" y="791"/>
                  </a:lnTo>
                  <a:lnTo>
                    <a:pt x="1282" y="875"/>
                  </a:lnTo>
                  <a:lnTo>
                    <a:pt x="1304" y="960"/>
                  </a:lnTo>
                  <a:lnTo>
                    <a:pt x="1320" y="1049"/>
                  </a:lnTo>
                  <a:lnTo>
                    <a:pt x="1330" y="1139"/>
                  </a:lnTo>
                  <a:lnTo>
                    <a:pt x="1333" y="1230"/>
                  </a:lnTo>
                  <a:lnTo>
                    <a:pt x="1330" y="1322"/>
                  </a:lnTo>
                  <a:lnTo>
                    <a:pt x="1320" y="1412"/>
                  </a:lnTo>
                  <a:lnTo>
                    <a:pt x="1304" y="1501"/>
                  </a:lnTo>
                  <a:lnTo>
                    <a:pt x="1282" y="1586"/>
                  </a:lnTo>
                  <a:lnTo>
                    <a:pt x="1254" y="1668"/>
                  </a:lnTo>
                  <a:lnTo>
                    <a:pt x="1220" y="1749"/>
                  </a:lnTo>
                  <a:lnTo>
                    <a:pt x="1181" y="1826"/>
                  </a:lnTo>
                  <a:lnTo>
                    <a:pt x="1136" y="1901"/>
                  </a:lnTo>
                  <a:lnTo>
                    <a:pt x="1087" y="1971"/>
                  </a:lnTo>
                  <a:lnTo>
                    <a:pt x="1033" y="2038"/>
                  </a:lnTo>
                  <a:lnTo>
                    <a:pt x="974" y="2100"/>
                  </a:lnTo>
                  <a:lnTo>
                    <a:pt x="912" y="2159"/>
                  </a:lnTo>
                  <a:lnTo>
                    <a:pt x="846" y="2213"/>
                  </a:lnTo>
                  <a:lnTo>
                    <a:pt x="776" y="2262"/>
                  </a:lnTo>
                  <a:lnTo>
                    <a:pt x="702" y="2307"/>
                  </a:lnTo>
                  <a:lnTo>
                    <a:pt x="625" y="2347"/>
                  </a:lnTo>
                  <a:lnTo>
                    <a:pt x="546" y="2381"/>
                  </a:lnTo>
                  <a:lnTo>
                    <a:pt x="463" y="2408"/>
                  </a:lnTo>
                  <a:lnTo>
                    <a:pt x="378" y="2431"/>
                  </a:lnTo>
                  <a:lnTo>
                    <a:pt x="290" y="2448"/>
                  </a:lnTo>
                  <a:lnTo>
                    <a:pt x="201" y="2457"/>
                  </a:lnTo>
                  <a:lnTo>
                    <a:pt x="109" y="2461"/>
                  </a:lnTo>
                  <a:lnTo>
                    <a:pt x="55" y="2460"/>
                  </a:lnTo>
                  <a:lnTo>
                    <a:pt x="0" y="2455"/>
                  </a:lnTo>
                  <a:lnTo>
                    <a:pt x="81" y="2426"/>
                  </a:lnTo>
                  <a:lnTo>
                    <a:pt x="158" y="2390"/>
                  </a:lnTo>
                  <a:lnTo>
                    <a:pt x="233" y="2349"/>
                  </a:lnTo>
                  <a:lnTo>
                    <a:pt x="305" y="2304"/>
                  </a:lnTo>
                  <a:lnTo>
                    <a:pt x="372" y="2255"/>
                  </a:lnTo>
                  <a:lnTo>
                    <a:pt x="438" y="2201"/>
                  </a:lnTo>
                  <a:lnTo>
                    <a:pt x="499" y="2143"/>
                  </a:lnTo>
                  <a:lnTo>
                    <a:pt x="557" y="2082"/>
                  </a:lnTo>
                  <a:lnTo>
                    <a:pt x="620" y="2044"/>
                  </a:lnTo>
                  <a:lnTo>
                    <a:pt x="680" y="2003"/>
                  </a:lnTo>
                  <a:lnTo>
                    <a:pt x="737" y="1958"/>
                  </a:lnTo>
                  <a:lnTo>
                    <a:pt x="790" y="1907"/>
                  </a:lnTo>
                  <a:lnTo>
                    <a:pt x="839" y="1852"/>
                  </a:lnTo>
                  <a:lnTo>
                    <a:pt x="885" y="1795"/>
                  </a:lnTo>
                  <a:lnTo>
                    <a:pt x="925" y="1734"/>
                  </a:lnTo>
                  <a:lnTo>
                    <a:pt x="961" y="1669"/>
                  </a:lnTo>
                  <a:lnTo>
                    <a:pt x="993" y="1603"/>
                  </a:lnTo>
                  <a:lnTo>
                    <a:pt x="1019" y="1532"/>
                  </a:lnTo>
                  <a:lnTo>
                    <a:pt x="1040" y="1460"/>
                  </a:lnTo>
                  <a:lnTo>
                    <a:pt x="1055" y="1386"/>
                  </a:lnTo>
                  <a:lnTo>
                    <a:pt x="1064" y="1309"/>
                  </a:lnTo>
                  <a:lnTo>
                    <a:pt x="1067" y="1230"/>
                  </a:lnTo>
                  <a:lnTo>
                    <a:pt x="1064" y="1152"/>
                  </a:lnTo>
                  <a:lnTo>
                    <a:pt x="1055" y="1075"/>
                  </a:lnTo>
                  <a:lnTo>
                    <a:pt x="1040" y="1001"/>
                  </a:lnTo>
                  <a:lnTo>
                    <a:pt x="1019" y="928"/>
                  </a:lnTo>
                  <a:lnTo>
                    <a:pt x="993" y="858"/>
                  </a:lnTo>
                  <a:lnTo>
                    <a:pt x="961" y="791"/>
                  </a:lnTo>
                  <a:lnTo>
                    <a:pt x="925" y="727"/>
                  </a:lnTo>
                  <a:lnTo>
                    <a:pt x="885" y="665"/>
                  </a:lnTo>
                  <a:lnTo>
                    <a:pt x="839" y="608"/>
                  </a:lnTo>
                  <a:lnTo>
                    <a:pt x="790" y="554"/>
                  </a:lnTo>
                  <a:lnTo>
                    <a:pt x="737" y="504"/>
                  </a:lnTo>
                  <a:lnTo>
                    <a:pt x="680" y="458"/>
                  </a:lnTo>
                  <a:lnTo>
                    <a:pt x="620" y="417"/>
                  </a:lnTo>
                  <a:lnTo>
                    <a:pt x="557" y="379"/>
                  </a:lnTo>
                  <a:lnTo>
                    <a:pt x="499" y="318"/>
                  </a:lnTo>
                  <a:lnTo>
                    <a:pt x="438" y="260"/>
                  </a:lnTo>
                  <a:lnTo>
                    <a:pt x="372" y="206"/>
                  </a:lnTo>
                  <a:lnTo>
                    <a:pt x="305" y="157"/>
                  </a:lnTo>
                  <a:lnTo>
                    <a:pt x="233" y="112"/>
                  </a:lnTo>
                  <a:lnTo>
                    <a:pt x="158" y="71"/>
                  </a:lnTo>
                  <a:lnTo>
                    <a:pt x="81" y="35"/>
                  </a:lnTo>
                  <a:lnTo>
                    <a:pt x="0" y="6"/>
                  </a:lnTo>
                  <a:lnTo>
                    <a:pt x="55" y="1"/>
                  </a:lnTo>
                  <a:lnTo>
                    <a:pt x="1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</p:grpSp>
      <p:grpSp>
        <p:nvGrpSpPr>
          <p:cNvPr id="442" name="Group 22"/>
          <p:cNvGrpSpPr>
            <a:grpSpLocks noChangeAspect="1"/>
          </p:cNvGrpSpPr>
          <p:nvPr/>
        </p:nvGrpSpPr>
        <p:grpSpPr bwMode="auto">
          <a:xfrm>
            <a:off x="4657103" y="3698974"/>
            <a:ext cx="873807" cy="878087"/>
            <a:chOff x="-388" y="78"/>
            <a:chExt cx="817" cy="821"/>
          </a:xfrm>
          <a:solidFill>
            <a:schemeClr val="bg1"/>
          </a:solidFill>
        </p:grpSpPr>
        <p:sp>
          <p:nvSpPr>
            <p:cNvPr id="443" name="Freeform 24"/>
            <p:cNvSpPr>
              <a:spLocks/>
            </p:cNvSpPr>
            <p:nvPr/>
          </p:nvSpPr>
          <p:spPr bwMode="auto">
            <a:xfrm>
              <a:off x="-388" y="78"/>
              <a:ext cx="817" cy="821"/>
            </a:xfrm>
            <a:custGeom>
              <a:avLst/>
              <a:gdLst>
                <a:gd name="T0" fmla="*/ 220 w 3269"/>
                <a:gd name="T1" fmla="*/ 0 h 3285"/>
                <a:gd name="T2" fmla="*/ 346 w 3269"/>
                <a:gd name="T3" fmla="*/ 235 h 3285"/>
                <a:gd name="T4" fmla="*/ 385 w 3269"/>
                <a:gd name="T5" fmla="*/ 244 h 3285"/>
                <a:gd name="T6" fmla="*/ 415 w 3269"/>
                <a:gd name="T7" fmla="*/ 268 h 3285"/>
                <a:gd name="T8" fmla="*/ 432 w 3269"/>
                <a:gd name="T9" fmla="*/ 302 h 3285"/>
                <a:gd name="T10" fmla="*/ 432 w 3269"/>
                <a:gd name="T11" fmla="*/ 343 h 3285"/>
                <a:gd name="T12" fmla="*/ 415 w 3269"/>
                <a:gd name="T13" fmla="*/ 378 h 3285"/>
                <a:gd name="T14" fmla="*/ 385 w 3269"/>
                <a:gd name="T15" fmla="*/ 402 h 3285"/>
                <a:gd name="T16" fmla="*/ 346 w 3269"/>
                <a:gd name="T17" fmla="*/ 411 h 3285"/>
                <a:gd name="T18" fmla="*/ 220 w 3269"/>
                <a:gd name="T19" fmla="*/ 804 h 3285"/>
                <a:gd name="T20" fmla="*/ 366 w 3269"/>
                <a:gd name="T21" fmla="*/ 806 h 3285"/>
                <a:gd name="T22" fmla="*/ 401 w 3269"/>
                <a:gd name="T23" fmla="*/ 823 h 3285"/>
                <a:gd name="T24" fmla="*/ 426 w 3269"/>
                <a:gd name="T25" fmla="*/ 853 h 3285"/>
                <a:gd name="T26" fmla="*/ 434 w 3269"/>
                <a:gd name="T27" fmla="*/ 892 h 3285"/>
                <a:gd name="T28" fmla="*/ 426 w 3269"/>
                <a:gd name="T29" fmla="*/ 930 h 3285"/>
                <a:gd name="T30" fmla="*/ 401 w 3269"/>
                <a:gd name="T31" fmla="*/ 961 h 3285"/>
                <a:gd name="T32" fmla="*/ 366 w 3269"/>
                <a:gd name="T33" fmla="*/ 978 h 3285"/>
                <a:gd name="T34" fmla="*/ 220 w 3269"/>
                <a:gd name="T35" fmla="*/ 980 h 3285"/>
                <a:gd name="T36" fmla="*/ 346 w 3269"/>
                <a:gd name="T37" fmla="*/ 1373 h 3285"/>
                <a:gd name="T38" fmla="*/ 385 w 3269"/>
                <a:gd name="T39" fmla="*/ 1382 h 3285"/>
                <a:gd name="T40" fmla="*/ 415 w 3269"/>
                <a:gd name="T41" fmla="*/ 1405 h 3285"/>
                <a:gd name="T42" fmla="*/ 432 w 3269"/>
                <a:gd name="T43" fmla="*/ 1441 h 3285"/>
                <a:gd name="T44" fmla="*/ 432 w 3269"/>
                <a:gd name="T45" fmla="*/ 1481 h 3285"/>
                <a:gd name="T46" fmla="*/ 415 w 3269"/>
                <a:gd name="T47" fmla="*/ 1516 h 3285"/>
                <a:gd name="T48" fmla="*/ 385 w 3269"/>
                <a:gd name="T49" fmla="*/ 1540 h 3285"/>
                <a:gd name="T50" fmla="*/ 346 w 3269"/>
                <a:gd name="T51" fmla="*/ 1549 h 3285"/>
                <a:gd name="T52" fmla="*/ 220 w 3269"/>
                <a:gd name="T53" fmla="*/ 1941 h 3285"/>
                <a:gd name="T54" fmla="*/ 366 w 3269"/>
                <a:gd name="T55" fmla="*/ 1944 h 3285"/>
                <a:gd name="T56" fmla="*/ 401 w 3269"/>
                <a:gd name="T57" fmla="*/ 1961 h 3285"/>
                <a:gd name="T58" fmla="*/ 426 w 3269"/>
                <a:gd name="T59" fmla="*/ 1991 h 3285"/>
                <a:gd name="T60" fmla="*/ 434 w 3269"/>
                <a:gd name="T61" fmla="*/ 2030 h 3285"/>
                <a:gd name="T62" fmla="*/ 426 w 3269"/>
                <a:gd name="T63" fmla="*/ 2069 h 3285"/>
                <a:gd name="T64" fmla="*/ 401 w 3269"/>
                <a:gd name="T65" fmla="*/ 2099 h 3285"/>
                <a:gd name="T66" fmla="*/ 366 w 3269"/>
                <a:gd name="T67" fmla="*/ 2115 h 3285"/>
                <a:gd name="T68" fmla="*/ 220 w 3269"/>
                <a:gd name="T69" fmla="*/ 2118 h 3285"/>
                <a:gd name="T70" fmla="*/ 346 w 3269"/>
                <a:gd name="T71" fmla="*/ 2510 h 3285"/>
                <a:gd name="T72" fmla="*/ 385 w 3269"/>
                <a:gd name="T73" fmla="*/ 2519 h 3285"/>
                <a:gd name="T74" fmla="*/ 415 w 3269"/>
                <a:gd name="T75" fmla="*/ 2544 h 3285"/>
                <a:gd name="T76" fmla="*/ 432 w 3269"/>
                <a:gd name="T77" fmla="*/ 2578 h 3285"/>
                <a:gd name="T78" fmla="*/ 432 w 3269"/>
                <a:gd name="T79" fmla="*/ 2618 h 3285"/>
                <a:gd name="T80" fmla="*/ 415 w 3269"/>
                <a:gd name="T81" fmla="*/ 2654 h 3285"/>
                <a:gd name="T82" fmla="*/ 385 w 3269"/>
                <a:gd name="T83" fmla="*/ 2678 h 3285"/>
                <a:gd name="T84" fmla="*/ 346 w 3269"/>
                <a:gd name="T85" fmla="*/ 2686 h 3285"/>
                <a:gd name="T86" fmla="*/ 220 w 3269"/>
                <a:gd name="T87" fmla="*/ 3064 h 3285"/>
                <a:gd name="T88" fmla="*/ 3269 w 3269"/>
                <a:gd name="T89" fmla="*/ 3285 h 3285"/>
                <a:gd name="T90" fmla="*/ 0 w 3269"/>
                <a:gd name="T91" fmla="*/ 0 h 3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69" h="3285">
                  <a:moveTo>
                    <a:pt x="0" y="0"/>
                  </a:moveTo>
                  <a:lnTo>
                    <a:pt x="220" y="0"/>
                  </a:lnTo>
                  <a:lnTo>
                    <a:pt x="220" y="235"/>
                  </a:lnTo>
                  <a:lnTo>
                    <a:pt x="346" y="235"/>
                  </a:lnTo>
                  <a:lnTo>
                    <a:pt x="366" y="237"/>
                  </a:lnTo>
                  <a:lnTo>
                    <a:pt x="385" y="244"/>
                  </a:lnTo>
                  <a:lnTo>
                    <a:pt x="401" y="254"/>
                  </a:lnTo>
                  <a:lnTo>
                    <a:pt x="415" y="268"/>
                  </a:lnTo>
                  <a:lnTo>
                    <a:pt x="426" y="284"/>
                  </a:lnTo>
                  <a:lnTo>
                    <a:pt x="432" y="302"/>
                  </a:lnTo>
                  <a:lnTo>
                    <a:pt x="434" y="323"/>
                  </a:lnTo>
                  <a:lnTo>
                    <a:pt x="432" y="343"/>
                  </a:lnTo>
                  <a:lnTo>
                    <a:pt x="426" y="361"/>
                  </a:lnTo>
                  <a:lnTo>
                    <a:pt x="415" y="378"/>
                  </a:lnTo>
                  <a:lnTo>
                    <a:pt x="401" y="391"/>
                  </a:lnTo>
                  <a:lnTo>
                    <a:pt x="385" y="402"/>
                  </a:lnTo>
                  <a:lnTo>
                    <a:pt x="366" y="409"/>
                  </a:lnTo>
                  <a:lnTo>
                    <a:pt x="346" y="411"/>
                  </a:lnTo>
                  <a:lnTo>
                    <a:pt x="220" y="411"/>
                  </a:lnTo>
                  <a:lnTo>
                    <a:pt x="220" y="804"/>
                  </a:lnTo>
                  <a:lnTo>
                    <a:pt x="346" y="804"/>
                  </a:lnTo>
                  <a:lnTo>
                    <a:pt x="366" y="806"/>
                  </a:lnTo>
                  <a:lnTo>
                    <a:pt x="385" y="813"/>
                  </a:lnTo>
                  <a:lnTo>
                    <a:pt x="401" y="823"/>
                  </a:lnTo>
                  <a:lnTo>
                    <a:pt x="415" y="836"/>
                  </a:lnTo>
                  <a:lnTo>
                    <a:pt x="426" y="853"/>
                  </a:lnTo>
                  <a:lnTo>
                    <a:pt x="432" y="872"/>
                  </a:lnTo>
                  <a:lnTo>
                    <a:pt x="434" y="892"/>
                  </a:lnTo>
                  <a:lnTo>
                    <a:pt x="432" y="912"/>
                  </a:lnTo>
                  <a:lnTo>
                    <a:pt x="426" y="930"/>
                  </a:lnTo>
                  <a:lnTo>
                    <a:pt x="415" y="946"/>
                  </a:lnTo>
                  <a:lnTo>
                    <a:pt x="401" y="961"/>
                  </a:lnTo>
                  <a:lnTo>
                    <a:pt x="385" y="971"/>
                  </a:lnTo>
                  <a:lnTo>
                    <a:pt x="366" y="978"/>
                  </a:lnTo>
                  <a:lnTo>
                    <a:pt x="346" y="980"/>
                  </a:lnTo>
                  <a:lnTo>
                    <a:pt x="220" y="980"/>
                  </a:lnTo>
                  <a:lnTo>
                    <a:pt x="220" y="1373"/>
                  </a:lnTo>
                  <a:lnTo>
                    <a:pt x="346" y="1373"/>
                  </a:lnTo>
                  <a:lnTo>
                    <a:pt x="366" y="1375"/>
                  </a:lnTo>
                  <a:lnTo>
                    <a:pt x="385" y="1382"/>
                  </a:lnTo>
                  <a:lnTo>
                    <a:pt x="401" y="1392"/>
                  </a:lnTo>
                  <a:lnTo>
                    <a:pt x="415" y="1405"/>
                  </a:lnTo>
                  <a:lnTo>
                    <a:pt x="426" y="1423"/>
                  </a:lnTo>
                  <a:lnTo>
                    <a:pt x="432" y="1441"/>
                  </a:lnTo>
                  <a:lnTo>
                    <a:pt x="434" y="1461"/>
                  </a:lnTo>
                  <a:lnTo>
                    <a:pt x="432" y="1481"/>
                  </a:lnTo>
                  <a:lnTo>
                    <a:pt x="426" y="1499"/>
                  </a:lnTo>
                  <a:lnTo>
                    <a:pt x="415" y="1516"/>
                  </a:lnTo>
                  <a:lnTo>
                    <a:pt x="401" y="1530"/>
                  </a:lnTo>
                  <a:lnTo>
                    <a:pt x="385" y="1540"/>
                  </a:lnTo>
                  <a:lnTo>
                    <a:pt x="366" y="1546"/>
                  </a:lnTo>
                  <a:lnTo>
                    <a:pt x="346" y="1549"/>
                  </a:lnTo>
                  <a:lnTo>
                    <a:pt x="220" y="1549"/>
                  </a:lnTo>
                  <a:lnTo>
                    <a:pt x="220" y="1941"/>
                  </a:lnTo>
                  <a:lnTo>
                    <a:pt x="346" y="1941"/>
                  </a:lnTo>
                  <a:lnTo>
                    <a:pt x="366" y="1944"/>
                  </a:lnTo>
                  <a:lnTo>
                    <a:pt x="385" y="1950"/>
                  </a:lnTo>
                  <a:lnTo>
                    <a:pt x="401" y="1961"/>
                  </a:lnTo>
                  <a:lnTo>
                    <a:pt x="415" y="1975"/>
                  </a:lnTo>
                  <a:lnTo>
                    <a:pt x="426" y="1991"/>
                  </a:lnTo>
                  <a:lnTo>
                    <a:pt x="432" y="2010"/>
                  </a:lnTo>
                  <a:lnTo>
                    <a:pt x="434" y="2030"/>
                  </a:lnTo>
                  <a:lnTo>
                    <a:pt x="432" y="2050"/>
                  </a:lnTo>
                  <a:lnTo>
                    <a:pt x="426" y="2069"/>
                  </a:lnTo>
                  <a:lnTo>
                    <a:pt x="415" y="2085"/>
                  </a:lnTo>
                  <a:lnTo>
                    <a:pt x="401" y="2099"/>
                  </a:lnTo>
                  <a:lnTo>
                    <a:pt x="385" y="2109"/>
                  </a:lnTo>
                  <a:lnTo>
                    <a:pt x="366" y="2115"/>
                  </a:lnTo>
                  <a:lnTo>
                    <a:pt x="346" y="2118"/>
                  </a:lnTo>
                  <a:lnTo>
                    <a:pt x="220" y="2118"/>
                  </a:lnTo>
                  <a:lnTo>
                    <a:pt x="220" y="2510"/>
                  </a:lnTo>
                  <a:lnTo>
                    <a:pt x="346" y="2510"/>
                  </a:lnTo>
                  <a:lnTo>
                    <a:pt x="366" y="2513"/>
                  </a:lnTo>
                  <a:lnTo>
                    <a:pt x="385" y="2519"/>
                  </a:lnTo>
                  <a:lnTo>
                    <a:pt x="401" y="2530"/>
                  </a:lnTo>
                  <a:lnTo>
                    <a:pt x="415" y="2544"/>
                  </a:lnTo>
                  <a:lnTo>
                    <a:pt x="426" y="2560"/>
                  </a:lnTo>
                  <a:lnTo>
                    <a:pt x="432" y="2578"/>
                  </a:lnTo>
                  <a:lnTo>
                    <a:pt x="434" y="2598"/>
                  </a:lnTo>
                  <a:lnTo>
                    <a:pt x="432" y="2618"/>
                  </a:lnTo>
                  <a:lnTo>
                    <a:pt x="426" y="2638"/>
                  </a:lnTo>
                  <a:lnTo>
                    <a:pt x="415" y="2654"/>
                  </a:lnTo>
                  <a:lnTo>
                    <a:pt x="401" y="2667"/>
                  </a:lnTo>
                  <a:lnTo>
                    <a:pt x="385" y="2678"/>
                  </a:lnTo>
                  <a:lnTo>
                    <a:pt x="366" y="2684"/>
                  </a:lnTo>
                  <a:lnTo>
                    <a:pt x="346" y="2686"/>
                  </a:lnTo>
                  <a:lnTo>
                    <a:pt x="220" y="2686"/>
                  </a:lnTo>
                  <a:lnTo>
                    <a:pt x="220" y="3064"/>
                  </a:lnTo>
                  <a:lnTo>
                    <a:pt x="3269" y="3064"/>
                  </a:lnTo>
                  <a:lnTo>
                    <a:pt x="3269" y="3285"/>
                  </a:lnTo>
                  <a:lnTo>
                    <a:pt x="0" y="328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44" name="Freeform 25"/>
            <p:cNvSpPr>
              <a:spLocks/>
            </p:cNvSpPr>
            <p:nvPr/>
          </p:nvSpPr>
          <p:spPr bwMode="auto">
            <a:xfrm>
              <a:off x="-241" y="308"/>
              <a:ext cx="632" cy="303"/>
            </a:xfrm>
            <a:custGeom>
              <a:avLst/>
              <a:gdLst>
                <a:gd name="T0" fmla="*/ 767 w 2529"/>
                <a:gd name="T1" fmla="*/ 0 h 1211"/>
                <a:gd name="T2" fmla="*/ 1884 w 2529"/>
                <a:gd name="T3" fmla="*/ 938 h 1211"/>
                <a:gd name="T4" fmla="*/ 2152 w 2529"/>
                <a:gd name="T5" fmla="*/ 488 h 1211"/>
                <a:gd name="T6" fmla="*/ 1937 w 2529"/>
                <a:gd name="T7" fmla="*/ 360 h 1211"/>
                <a:gd name="T8" fmla="*/ 2529 w 2529"/>
                <a:gd name="T9" fmla="*/ 28 h 1211"/>
                <a:gd name="T10" fmla="*/ 2519 w 2529"/>
                <a:gd name="T11" fmla="*/ 709 h 1211"/>
                <a:gd name="T12" fmla="*/ 2305 w 2529"/>
                <a:gd name="T13" fmla="*/ 580 h 1211"/>
                <a:gd name="T14" fmla="*/ 1930 w 2529"/>
                <a:gd name="T15" fmla="*/ 1211 h 1211"/>
                <a:gd name="T16" fmla="*/ 790 w 2529"/>
                <a:gd name="T17" fmla="*/ 254 h 1211"/>
                <a:gd name="T18" fmla="*/ 137 w 2529"/>
                <a:gd name="T19" fmla="*/ 1048 h 1211"/>
                <a:gd name="T20" fmla="*/ 0 w 2529"/>
                <a:gd name="T21" fmla="*/ 934 h 1211"/>
                <a:gd name="T22" fmla="*/ 767 w 2529"/>
                <a:gd name="T23" fmla="*/ 0 h 1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9" h="1211">
                  <a:moveTo>
                    <a:pt x="767" y="0"/>
                  </a:moveTo>
                  <a:lnTo>
                    <a:pt x="1884" y="938"/>
                  </a:lnTo>
                  <a:lnTo>
                    <a:pt x="2152" y="488"/>
                  </a:lnTo>
                  <a:lnTo>
                    <a:pt x="1937" y="360"/>
                  </a:lnTo>
                  <a:lnTo>
                    <a:pt x="2529" y="28"/>
                  </a:lnTo>
                  <a:lnTo>
                    <a:pt x="2519" y="709"/>
                  </a:lnTo>
                  <a:lnTo>
                    <a:pt x="2305" y="580"/>
                  </a:lnTo>
                  <a:lnTo>
                    <a:pt x="1930" y="1211"/>
                  </a:lnTo>
                  <a:lnTo>
                    <a:pt x="790" y="254"/>
                  </a:lnTo>
                  <a:lnTo>
                    <a:pt x="137" y="1048"/>
                  </a:lnTo>
                  <a:lnTo>
                    <a:pt x="0" y="934"/>
                  </a:lnTo>
                  <a:lnTo>
                    <a:pt x="7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45" name="Freeform 26"/>
            <p:cNvSpPr>
              <a:spLocks/>
            </p:cNvSpPr>
            <p:nvPr/>
          </p:nvSpPr>
          <p:spPr bwMode="auto">
            <a:xfrm>
              <a:off x="116" y="122"/>
              <a:ext cx="239" cy="298"/>
            </a:xfrm>
            <a:custGeom>
              <a:avLst/>
              <a:gdLst>
                <a:gd name="T0" fmla="*/ 956 w 956"/>
                <a:gd name="T1" fmla="*/ 0 h 1193"/>
                <a:gd name="T2" fmla="*/ 861 w 956"/>
                <a:gd name="T3" fmla="*/ 673 h 1193"/>
                <a:gd name="T4" fmla="*/ 665 w 956"/>
                <a:gd name="T5" fmla="*/ 520 h 1193"/>
                <a:gd name="T6" fmla="*/ 141 w 956"/>
                <a:gd name="T7" fmla="*/ 1193 h 1193"/>
                <a:gd name="T8" fmla="*/ 0 w 956"/>
                <a:gd name="T9" fmla="*/ 1082 h 1193"/>
                <a:gd name="T10" fmla="*/ 524 w 956"/>
                <a:gd name="T11" fmla="*/ 409 h 1193"/>
                <a:gd name="T12" fmla="*/ 328 w 956"/>
                <a:gd name="T13" fmla="*/ 254 h 1193"/>
                <a:gd name="T14" fmla="*/ 956 w 956"/>
                <a:gd name="T15" fmla="*/ 0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6" h="1193">
                  <a:moveTo>
                    <a:pt x="956" y="0"/>
                  </a:moveTo>
                  <a:lnTo>
                    <a:pt x="861" y="673"/>
                  </a:lnTo>
                  <a:lnTo>
                    <a:pt x="665" y="520"/>
                  </a:lnTo>
                  <a:lnTo>
                    <a:pt x="141" y="1193"/>
                  </a:lnTo>
                  <a:lnTo>
                    <a:pt x="0" y="1082"/>
                  </a:lnTo>
                  <a:lnTo>
                    <a:pt x="524" y="409"/>
                  </a:lnTo>
                  <a:lnTo>
                    <a:pt x="328" y="254"/>
                  </a:lnTo>
                  <a:lnTo>
                    <a:pt x="9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46" name="Freeform 27"/>
            <p:cNvSpPr>
              <a:spLocks/>
            </p:cNvSpPr>
            <p:nvPr/>
          </p:nvSpPr>
          <p:spPr bwMode="auto">
            <a:xfrm>
              <a:off x="-205" y="504"/>
              <a:ext cx="291" cy="227"/>
            </a:xfrm>
            <a:custGeom>
              <a:avLst/>
              <a:gdLst>
                <a:gd name="T0" fmla="*/ 1019 w 1162"/>
                <a:gd name="T1" fmla="*/ 0 h 907"/>
                <a:gd name="T2" fmla="*/ 1162 w 1162"/>
                <a:gd name="T3" fmla="*/ 109 h 907"/>
                <a:gd name="T4" fmla="*/ 808 w 1162"/>
                <a:gd name="T5" fmla="*/ 574 h 907"/>
                <a:gd name="T6" fmla="*/ 578 w 1162"/>
                <a:gd name="T7" fmla="*/ 342 h 907"/>
                <a:gd name="T8" fmla="*/ 142 w 1162"/>
                <a:gd name="T9" fmla="*/ 907 h 907"/>
                <a:gd name="T10" fmla="*/ 0 w 1162"/>
                <a:gd name="T11" fmla="*/ 798 h 907"/>
                <a:gd name="T12" fmla="*/ 561 w 1162"/>
                <a:gd name="T13" fmla="*/ 71 h 907"/>
                <a:gd name="T14" fmla="*/ 790 w 1162"/>
                <a:gd name="T15" fmla="*/ 302 h 907"/>
                <a:gd name="T16" fmla="*/ 1019 w 1162"/>
                <a:gd name="T1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2" h="907">
                  <a:moveTo>
                    <a:pt x="1019" y="0"/>
                  </a:moveTo>
                  <a:lnTo>
                    <a:pt x="1162" y="109"/>
                  </a:lnTo>
                  <a:lnTo>
                    <a:pt x="808" y="574"/>
                  </a:lnTo>
                  <a:lnTo>
                    <a:pt x="578" y="342"/>
                  </a:lnTo>
                  <a:lnTo>
                    <a:pt x="142" y="907"/>
                  </a:lnTo>
                  <a:lnTo>
                    <a:pt x="0" y="798"/>
                  </a:lnTo>
                  <a:lnTo>
                    <a:pt x="561" y="71"/>
                  </a:lnTo>
                  <a:lnTo>
                    <a:pt x="790" y="302"/>
                  </a:lnTo>
                  <a:lnTo>
                    <a:pt x="10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447" name="Freeform 6"/>
          <p:cNvSpPr>
            <a:spLocks noEditPoints="1"/>
          </p:cNvSpPr>
          <p:nvPr/>
        </p:nvSpPr>
        <p:spPr bwMode="auto">
          <a:xfrm>
            <a:off x="6310997" y="3585204"/>
            <a:ext cx="887379" cy="854235"/>
          </a:xfrm>
          <a:custGeom>
            <a:avLst/>
            <a:gdLst>
              <a:gd name="T0" fmla="*/ 1464 w 3331"/>
              <a:gd name="T1" fmla="*/ 2157 h 3309"/>
              <a:gd name="T2" fmla="*/ 1875 w 3331"/>
              <a:gd name="T3" fmla="*/ 1160 h 3309"/>
              <a:gd name="T4" fmla="*/ 2172 w 3331"/>
              <a:gd name="T5" fmla="*/ 1454 h 3309"/>
              <a:gd name="T6" fmla="*/ 755 w 3331"/>
              <a:gd name="T7" fmla="*/ 1454 h 3309"/>
              <a:gd name="T8" fmla="*/ 1051 w 3331"/>
              <a:gd name="T9" fmla="*/ 1160 h 3309"/>
              <a:gd name="T10" fmla="*/ 1464 w 3331"/>
              <a:gd name="T11" fmla="*/ 1339 h 3309"/>
              <a:gd name="T12" fmla="*/ 1900 w 3331"/>
              <a:gd name="T13" fmla="*/ 0 h 3309"/>
              <a:gd name="T14" fmla="*/ 1979 w 3331"/>
              <a:gd name="T15" fmla="*/ 6 h 3309"/>
              <a:gd name="T16" fmla="*/ 2057 w 3331"/>
              <a:gd name="T17" fmla="*/ 33 h 3309"/>
              <a:gd name="T18" fmla="*/ 2090 w 3331"/>
              <a:gd name="T19" fmla="*/ 76 h 3309"/>
              <a:gd name="T20" fmla="*/ 2070 w 3331"/>
              <a:gd name="T21" fmla="*/ 133 h 3309"/>
              <a:gd name="T22" fmla="*/ 2573 w 3331"/>
              <a:gd name="T23" fmla="*/ 1021 h 3309"/>
              <a:gd name="T24" fmla="*/ 2654 w 3331"/>
              <a:gd name="T25" fmla="*/ 1132 h 3309"/>
              <a:gd name="T26" fmla="*/ 2694 w 3331"/>
              <a:gd name="T27" fmla="*/ 1258 h 3309"/>
              <a:gd name="T28" fmla="*/ 2694 w 3331"/>
              <a:gd name="T29" fmla="*/ 1389 h 3309"/>
              <a:gd name="T30" fmla="*/ 2654 w 3331"/>
              <a:gd name="T31" fmla="*/ 1515 h 3309"/>
              <a:gd name="T32" fmla="*/ 2573 w 3331"/>
              <a:gd name="T33" fmla="*/ 1626 h 3309"/>
              <a:gd name="T34" fmla="*/ 2629 w 3331"/>
              <a:gd name="T35" fmla="*/ 2312 h 3309"/>
              <a:gd name="T36" fmla="*/ 3308 w 3331"/>
              <a:gd name="T37" fmla="*/ 2998 h 3309"/>
              <a:gd name="T38" fmla="*/ 3330 w 3331"/>
              <a:gd name="T39" fmla="*/ 3065 h 3309"/>
              <a:gd name="T40" fmla="*/ 3321 w 3331"/>
              <a:gd name="T41" fmla="*/ 3246 h 3309"/>
              <a:gd name="T42" fmla="*/ 3285 w 3331"/>
              <a:gd name="T43" fmla="*/ 3291 h 3309"/>
              <a:gd name="T44" fmla="*/ 3107 w 3331"/>
              <a:gd name="T45" fmla="*/ 3309 h 3309"/>
              <a:gd name="T46" fmla="*/ 3040 w 3331"/>
              <a:gd name="T47" fmla="*/ 3296 h 3309"/>
              <a:gd name="T48" fmla="*/ 2982 w 3331"/>
              <a:gd name="T49" fmla="*/ 3261 h 3309"/>
              <a:gd name="T50" fmla="*/ 2671 w 3331"/>
              <a:gd name="T51" fmla="*/ 2810 h 3309"/>
              <a:gd name="T52" fmla="*/ 2557 w 3331"/>
              <a:gd name="T53" fmla="*/ 2697 h 3309"/>
              <a:gd name="T54" fmla="*/ 2243 w 3331"/>
              <a:gd name="T55" fmla="*/ 2527 h 3309"/>
              <a:gd name="T56" fmla="*/ 1636 w 3331"/>
              <a:gd name="T57" fmla="*/ 2557 h 3309"/>
              <a:gd name="T58" fmla="*/ 1525 w 3331"/>
              <a:gd name="T59" fmla="*/ 2636 h 3309"/>
              <a:gd name="T60" fmla="*/ 1399 w 3331"/>
              <a:gd name="T61" fmla="*/ 2676 h 3309"/>
              <a:gd name="T62" fmla="*/ 1266 w 3331"/>
              <a:gd name="T63" fmla="*/ 2676 h 3309"/>
              <a:gd name="T64" fmla="*/ 1139 w 3331"/>
              <a:gd name="T65" fmla="*/ 2636 h 3309"/>
              <a:gd name="T66" fmla="*/ 1028 w 3331"/>
              <a:gd name="T67" fmla="*/ 2557 h 3309"/>
              <a:gd name="T68" fmla="*/ 323 w 3331"/>
              <a:gd name="T69" fmla="*/ 1871 h 3309"/>
              <a:gd name="T70" fmla="*/ 288 w 3331"/>
              <a:gd name="T71" fmla="*/ 1907 h 3309"/>
              <a:gd name="T72" fmla="*/ 229 w 3331"/>
              <a:gd name="T73" fmla="*/ 1964 h 3309"/>
              <a:gd name="T74" fmla="*/ 156 w 3331"/>
              <a:gd name="T75" fmla="*/ 2038 h 3309"/>
              <a:gd name="T76" fmla="*/ 94 w 3331"/>
              <a:gd name="T77" fmla="*/ 2075 h 3309"/>
              <a:gd name="T78" fmla="*/ 45 w 3331"/>
              <a:gd name="T79" fmla="*/ 2060 h 3309"/>
              <a:gd name="T80" fmla="*/ 13 w 3331"/>
              <a:gd name="T81" fmla="*/ 1997 h 3309"/>
              <a:gd name="T82" fmla="*/ 0 w 3331"/>
              <a:gd name="T83" fmla="*/ 1892 h 3309"/>
              <a:gd name="T84" fmla="*/ 77 w 3331"/>
              <a:gd name="T85" fmla="*/ 462 h 3309"/>
              <a:gd name="T86" fmla="*/ 114 w 3331"/>
              <a:gd name="T87" fmla="*/ 319 h 3309"/>
              <a:gd name="T88" fmla="*/ 200 w 3331"/>
              <a:gd name="T89" fmla="*/ 198 h 3309"/>
              <a:gd name="T90" fmla="*/ 320 w 3331"/>
              <a:gd name="T91" fmla="*/ 114 h 3309"/>
              <a:gd name="T92" fmla="*/ 465 w 3331"/>
              <a:gd name="T93" fmla="*/ 77 h 3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331" h="3309">
                <a:moveTo>
                  <a:pt x="1464" y="1569"/>
                </a:moveTo>
                <a:lnTo>
                  <a:pt x="1167" y="1863"/>
                </a:lnTo>
                <a:lnTo>
                  <a:pt x="1464" y="2157"/>
                </a:lnTo>
                <a:lnTo>
                  <a:pt x="1760" y="1863"/>
                </a:lnTo>
                <a:lnTo>
                  <a:pt x="1464" y="1569"/>
                </a:lnTo>
                <a:close/>
                <a:moveTo>
                  <a:pt x="1875" y="1160"/>
                </a:moveTo>
                <a:lnTo>
                  <a:pt x="1579" y="1454"/>
                </a:lnTo>
                <a:lnTo>
                  <a:pt x="1875" y="1749"/>
                </a:lnTo>
                <a:lnTo>
                  <a:pt x="2172" y="1454"/>
                </a:lnTo>
                <a:lnTo>
                  <a:pt x="1875" y="1160"/>
                </a:lnTo>
                <a:close/>
                <a:moveTo>
                  <a:pt x="1051" y="1160"/>
                </a:moveTo>
                <a:lnTo>
                  <a:pt x="755" y="1454"/>
                </a:lnTo>
                <a:lnTo>
                  <a:pt x="1051" y="1749"/>
                </a:lnTo>
                <a:lnTo>
                  <a:pt x="1348" y="1453"/>
                </a:lnTo>
                <a:lnTo>
                  <a:pt x="1051" y="1160"/>
                </a:lnTo>
                <a:close/>
                <a:moveTo>
                  <a:pt x="1464" y="750"/>
                </a:moveTo>
                <a:lnTo>
                  <a:pt x="1167" y="1045"/>
                </a:lnTo>
                <a:lnTo>
                  <a:pt x="1464" y="1339"/>
                </a:lnTo>
                <a:lnTo>
                  <a:pt x="1760" y="1045"/>
                </a:lnTo>
                <a:lnTo>
                  <a:pt x="1464" y="750"/>
                </a:lnTo>
                <a:close/>
                <a:moveTo>
                  <a:pt x="1900" y="0"/>
                </a:moveTo>
                <a:lnTo>
                  <a:pt x="1905" y="0"/>
                </a:lnTo>
                <a:lnTo>
                  <a:pt x="1943" y="1"/>
                </a:lnTo>
                <a:lnTo>
                  <a:pt x="1979" y="6"/>
                </a:lnTo>
                <a:lnTo>
                  <a:pt x="2010" y="13"/>
                </a:lnTo>
                <a:lnTo>
                  <a:pt x="2036" y="21"/>
                </a:lnTo>
                <a:lnTo>
                  <a:pt x="2057" y="33"/>
                </a:lnTo>
                <a:lnTo>
                  <a:pt x="2074" y="45"/>
                </a:lnTo>
                <a:lnTo>
                  <a:pt x="2084" y="60"/>
                </a:lnTo>
                <a:lnTo>
                  <a:pt x="2090" y="76"/>
                </a:lnTo>
                <a:lnTo>
                  <a:pt x="2089" y="94"/>
                </a:lnTo>
                <a:lnTo>
                  <a:pt x="2082" y="113"/>
                </a:lnTo>
                <a:lnTo>
                  <a:pt x="2070" y="133"/>
                </a:lnTo>
                <a:lnTo>
                  <a:pt x="2051" y="155"/>
                </a:lnTo>
                <a:lnTo>
                  <a:pt x="1876" y="329"/>
                </a:lnTo>
                <a:lnTo>
                  <a:pt x="2573" y="1021"/>
                </a:lnTo>
                <a:lnTo>
                  <a:pt x="2605" y="1056"/>
                </a:lnTo>
                <a:lnTo>
                  <a:pt x="2631" y="1092"/>
                </a:lnTo>
                <a:lnTo>
                  <a:pt x="2654" y="1132"/>
                </a:lnTo>
                <a:lnTo>
                  <a:pt x="2672" y="1172"/>
                </a:lnTo>
                <a:lnTo>
                  <a:pt x="2684" y="1214"/>
                </a:lnTo>
                <a:lnTo>
                  <a:pt x="2694" y="1258"/>
                </a:lnTo>
                <a:lnTo>
                  <a:pt x="2698" y="1301"/>
                </a:lnTo>
                <a:lnTo>
                  <a:pt x="2698" y="1345"/>
                </a:lnTo>
                <a:lnTo>
                  <a:pt x="2694" y="1389"/>
                </a:lnTo>
                <a:lnTo>
                  <a:pt x="2684" y="1431"/>
                </a:lnTo>
                <a:lnTo>
                  <a:pt x="2672" y="1474"/>
                </a:lnTo>
                <a:lnTo>
                  <a:pt x="2654" y="1515"/>
                </a:lnTo>
                <a:lnTo>
                  <a:pt x="2631" y="1554"/>
                </a:lnTo>
                <a:lnTo>
                  <a:pt x="2605" y="1592"/>
                </a:lnTo>
                <a:lnTo>
                  <a:pt x="2573" y="1626"/>
                </a:lnTo>
                <a:lnTo>
                  <a:pt x="2406" y="1792"/>
                </a:lnTo>
                <a:lnTo>
                  <a:pt x="2694" y="2078"/>
                </a:lnTo>
                <a:lnTo>
                  <a:pt x="2629" y="2312"/>
                </a:lnTo>
                <a:lnTo>
                  <a:pt x="3282" y="2961"/>
                </a:lnTo>
                <a:lnTo>
                  <a:pt x="3296" y="2978"/>
                </a:lnTo>
                <a:lnTo>
                  <a:pt x="3308" y="2998"/>
                </a:lnTo>
                <a:lnTo>
                  <a:pt x="3318" y="3019"/>
                </a:lnTo>
                <a:lnTo>
                  <a:pt x="3325" y="3042"/>
                </a:lnTo>
                <a:lnTo>
                  <a:pt x="3330" y="3065"/>
                </a:lnTo>
                <a:lnTo>
                  <a:pt x="3331" y="3086"/>
                </a:lnTo>
                <a:lnTo>
                  <a:pt x="3325" y="3226"/>
                </a:lnTo>
                <a:lnTo>
                  <a:pt x="3321" y="3246"/>
                </a:lnTo>
                <a:lnTo>
                  <a:pt x="3314" y="3264"/>
                </a:lnTo>
                <a:lnTo>
                  <a:pt x="3301" y="3278"/>
                </a:lnTo>
                <a:lnTo>
                  <a:pt x="3285" y="3291"/>
                </a:lnTo>
                <a:lnTo>
                  <a:pt x="3268" y="3299"/>
                </a:lnTo>
                <a:lnTo>
                  <a:pt x="3248" y="3302"/>
                </a:lnTo>
                <a:lnTo>
                  <a:pt x="3107" y="3309"/>
                </a:lnTo>
                <a:lnTo>
                  <a:pt x="3085" y="3308"/>
                </a:lnTo>
                <a:lnTo>
                  <a:pt x="3063" y="3303"/>
                </a:lnTo>
                <a:lnTo>
                  <a:pt x="3040" y="3296"/>
                </a:lnTo>
                <a:lnTo>
                  <a:pt x="3018" y="3286"/>
                </a:lnTo>
                <a:lnTo>
                  <a:pt x="2998" y="3274"/>
                </a:lnTo>
                <a:lnTo>
                  <a:pt x="2982" y="3261"/>
                </a:lnTo>
                <a:lnTo>
                  <a:pt x="2713" y="2993"/>
                </a:lnTo>
                <a:lnTo>
                  <a:pt x="2765" y="2904"/>
                </a:lnTo>
                <a:lnTo>
                  <a:pt x="2671" y="2810"/>
                </a:lnTo>
                <a:lnTo>
                  <a:pt x="2565" y="2847"/>
                </a:lnTo>
                <a:lnTo>
                  <a:pt x="2504" y="2787"/>
                </a:lnTo>
                <a:lnTo>
                  <a:pt x="2557" y="2697"/>
                </a:lnTo>
                <a:lnTo>
                  <a:pt x="2462" y="2603"/>
                </a:lnTo>
                <a:lnTo>
                  <a:pt x="2357" y="2639"/>
                </a:lnTo>
                <a:lnTo>
                  <a:pt x="2243" y="2527"/>
                </a:lnTo>
                <a:lnTo>
                  <a:pt x="2007" y="2591"/>
                </a:lnTo>
                <a:lnTo>
                  <a:pt x="1804" y="2389"/>
                </a:lnTo>
                <a:lnTo>
                  <a:pt x="1636" y="2557"/>
                </a:lnTo>
                <a:lnTo>
                  <a:pt x="1602" y="2587"/>
                </a:lnTo>
                <a:lnTo>
                  <a:pt x="1564" y="2614"/>
                </a:lnTo>
                <a:lnTo>
                  <a:pt x="1525" y="2636"/>
                </a:lnTo>
                <a:lnTo>
                  <a:pt x="1485" y="2653"/>
                </a:lnTo>
                <a:lnTo>
                  <a:pt x="1442" y="2667"/>
                </a:lnTo>
                <a:lnTo>
                  <a:pt x="1399" y="2676"/>
                </a:lnTo>
                <a:lnTo>
                  <a:pt x="1355" y="2680"/>
                </a:lnTo>
                <a:lnTo>
                  <a:pt x="1310" y="2680"/>
                </a:lnTo>
                <a:lnTo>
                  <a:pt x="1266" y="2676"/>
                </a:lnTo>
                <a:lnTo>
                  <a:pt x="1223" y="2667"/>
                </a:lnTo>
                <a:lnTo>
                  <a:pt x="1180" y="2653"/>
                </a:lnTo>
                <a:lnTo>
                  <a:pt x="1139" y="2636"/>
                </a:lnTo>
                <a:lnTo>
                  <a:pt x="1100" y="2614"/>
                </a:lnTo>
                <a:lnTo>
                  <a:pt x="1063" y="2587"/>
                </a:lnTo>
                <a:lnTo>
                  <a:pt x="1028" y="2557"/>
                </a:lnTo>
                <a:lnTo>
                  <a:pt x="331" y="1864"/>
                </a:lnTo>
                <a:lnTo>
                  <a:pt x="329" y="1866"/>
                </a:lnTo>
                <a:lnTo>
                  <a:pt x="323" y="1871"/>
                </a:lnTo>
                <a:lnTo>
                  <a:pt x="314" y="1881"/>
                </a:lnTo>
                <a:lnTo>
                  <a:pt x="303" y="1892"/>
                </a:lnTo>
                <a:lnTo>
                  <a:pt x="288" y="1907"/>
                </a:lnTo>
                <a:lnTo>
                  <a:pt x="270" y="1923"/>
                </a:lnTo>
                <a:lnTo>
                  <a:pt x="251" y="1943"/>
                </a:lnTo>
                <a:lnTo>
                  <a:pt x="229" y="1964"/>
                </a:lnTo>
                <a:lnTo>
                  <a:pt x="206" y="1988"/>
                </a:lnTo>
                <a:lnTo>
                  <a:pt x="182" y="2012"/>
                </a:lnTo>
                <a:lnTo>
                  <a:pt x="156" y="2038"/>
                </a:lnTo>
                <a:lnTo>
                  <a:pt x="134" y="2056"/>
                </a:lnTo>
                <a:lnTo>
                  <a:pt x="114" y="2069"/>
                </a:lnTo>
                <a:lnTo>
                  <a:pt x="94" y="2075"/>
                </a:lnTo>
                <a:lnTo>
                  <a:pt x="76" y="2076"/>
                </a:lnTo>
                <a:lnTo>
                  <a:pt x="60" y="2071"/>
                </a:lnTo>
                <a:lnTo>
                  <a:pt x="45" y="2060"/>
                </a:lnTo>
                <a:lnTo>
                  <a:pt x="32" y="2044"/>
                </a:lnTo>
                <a:lnTo>
                  <a:pt x="21" y="2023"/>
                </a:lnTo>
                <a:lnTo>
                  <a:pt x="13" y="1997"/>
                </a:lnTo>
                <a:lnTo>
                  <a:pt x="6" y="1966"/>
                </a:lnTo>
                <a:lnTo>
                  <a:pt x="2" y="1931"/>
                </a:lnTo>
                <a:lnTo>
                  <a:pt x="0" y="1892"/>
                </a:lnTo>
                <a:lnTo>
                  <a:pt x="0" y="1887"/>
                </a:lnTo>
                <a:lnTo>
                  <a:pt x="1" y="1846"/>
                </a:lnTo>
                <a:lnTo>
                  <a:pt x="77" y="462"/>
                </a:lnTo>
                <a:lnTo>
                  <a:pt x="84" y="412"/>
                </a:lnTo>
                <a:lnTo>
                  <a:pt x="96" y="364"/>
                </a:lnTo>
                <a:lnTo>
                  <a:pt x="114" y="319"/>
                </a:lnTo>
                <a:lnTo>
                  <a:pt x="138" y="276"/>
                </a:lnTo>
                <a:lnTo>
                  <a:pt x="166" y="235"/>
                </a:lnTo>
                <a:lnTo>
                  <a:pt x="200" y="198"/>
                </a:lnTo>
                <a:lnTo>
                  <a:pt x="237" y="166"/>
                </a:lnTo>
                <a:lnTo>
                  <a:pt x="277" y="138"/>
                </a:lnTo>
                <a:lnTo>
                  <a:pt x="320" y="114"/>
                </a:lnTo>
                <a:lnTo>
                  <a:pt x="366" y="95"/>
                </a:lnTo>
                <a:lnTo>
                  <a:pt x="415" y="84"/>
                </a:lnTo>
                <a:lnTo>
                  <a:pt x="465" y="77"/>
                </a:lnTo>
                <a:lnTo>
                  <a:pt x="1858" y="1"/>
                </a:lnTo>
                <a:lnTo>
                  <a:pt x="190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04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448" name="Freeform 82"/>
          <p:cNvSpPr>
            <a:spLocks noChangeArrowheads="1"/>
          </p:cNvSpPr>
          <p:nvPr/>
        </p:nvSpPr>
        <p:spPr bwMode="auto">
          <a:xfrm>
            <a:off x="11806468" y="9583665"/>
            <a:ext cx="879946" cy="906370"/>
          </a:xfrm>
          <a:custGeom>
            <a:avLst/>
            <a:gdLst>
              <a:gd name="T0" fmla="*/ 324 w 619"/>
              <a:gd name="T1" fmla="*/ 516 h 635"/>
              <a:gd name="T2" fmla="*/ 324 w 619"/>
              <a:gd name="T3" fmla="*/ 516 h 635"/>
              <a:gd name="T4" fmla="*/ 309 w 619"/>
              <a:gd name="T5" fmla="*/ 530 h 635"/>
              <a:gd name="T6" fmla="*/ 324 w 619"/>
              <a:gd name="T7" fmla="*/ 545 h 635"/>
              <a:gd name="T8" fmla="*/ 353 w 619"/>
              <a:gd name="T9" fmla="*/ 530 h 635"/>
              <a:gd name="T10" fmla="*/ 324 w 619"/>
              <a:gd name="T11" fmla="*/ 516 h 635"/>
              <a:gd name="T12" fmla="*/ 206 w 619"/>
              <a:gd name="T13" fmla="*/ 516 h 635"/>
              <a:gd name="T14" fmla="*/ 206 w 619"/>
              <a:gd name="T15" fmla="*/ 516 h 635"/>
              <a:gd name="T16" fmla="*/ 191 w 619"/>
              <a:gd name="T17" fmla="*/ 530 h 635"/>
              <a:gd name="T18" fmla="*/ 206 w 619"/>
              <a:gd name="T19" fmla="*/ 545 h 635"/>
              <a:gd name="T20" fmla="*/ 236 w 619"/>
              <a:gd name="T21" fmla="*/ 530 h 635"/>
              <a:gd name="T22" fmla="*/ 206 w 619"/>
              <a:gd name="T23" fmla="*/ 516 h 635"/>
              <a:gd name="T24" fmla="*/ 250 w 619"/>
              <a:gd name="T25" fmla="*/ 589 h 635"/>
              <a:gd name="T26" fmla="*/ 250 w 619"/>
              <a:gd name="T27" fmla="*/ 589 h 635"/>
              <a:gd name="T28" fmla="*/ 236 w 619"/>
              <a:gd name="T29" fmla="*/ 604 h 635"/>
              <a:gd name="T30" fmla="*/ 250 w 619"/>
              <a:gd name="T31" fmla="*/ 634 h 635"/>
              <a:gd name="T32" fmla="*/ 265 w 619"/>
              <a:gd name="T33" fmla="*/ 604 h 635"/>
              <a:gd name="T34" fmla="*/ 250 w 619"/>
              <a:gd name="T35" fmla="*/ 589 h 635"/>
              <a:gd name="T36" fmla="*/ 368 w 619"/>
              <a:gd name="T37" fmla="*/ 589 h 635"/>
              <a:gd name="T38" fmla="*/ 368 w 619"/>
              <a:gd name="T39" fmla="*/ 589 h 635"/>
              <a:gd name="T40" fmla="*/ 353 w 619"/>
              <a:gd name="T41" fmla="*/ 604 h 635"/>
              <a:gd name="T42" fmla="*/ 368 w 619"/>
              <a:gd name="T43" fmla="*/ 634 h 635"/>
              <a:gd name="T44" fmla="*/ 383 w 619"/>
              <a:gd name="T45" fmla="*/ 604 h 635"/>
              <a:gd name="T46" fmla="*/ 368 w 619"/>
              <a:gd name="T47" fmla="*/ 589 h 635"/>
              <a:gd name="T48" fmla="*/ 441 w 619"/>
              <a:gd name="T49" fmla="*/ 516 h 635"/>
              <a:gd name="T50" fmla="*/ 441 w 619"/>
              <a:gd name="T51" fmla="*/ 516 h 635"/>
              <a:gd name="T52" fmla="*/ 427 w 619"/>
              <a:gd name="T53" fmla="*/ 530 h 635"/>
              <a:gd name="T54" fmla="*/ 441 w 619"/>
              <a:gd name="T55" fmla="*/ 545 h 635"/>
              <a:gd name="T56" fmla="*/ 471 w 619"/>
              <a:gd name="T57" fmla="*/ 530 h 635"/>
              <a:gd name="T58" fmla="*/ 441 w 619"/>
              <a:gd name="T59" fmla="*/ 516 h 635"/>
              <a:gd name="T60" fmla="*/ 441 w 619"/>
              <a:gd name="T61" fmla="*/ 104 h 635"/>
              <a:gd name="T62" fmla="*/ 441 w 619"/>
              <a:gd name="T63" fmla="*/ 104 h 635"/>
              <a:gd name="T64" fmla="*/ 294 w 619"/>
              <a:gd name="T65" fmla="*/ 0 h 635"/>
              <a:gd name="T66" fmla="*/ 118 w 619"/>
              <a:gd name="T67" fmla="*/ 163 h 635"/>
              <a:gd name="T68" fmla="*/ 0 w 619"/>
              <a:gd name="T69" fmla="*/ 310 h 635"/>
              <a:gd name="T70" fmla="*/ 147 w 619"/>
              <a:gd name="T71" fmla="*/ 472 h 635"/>
              <a:gd name="T72" fmla="*/ 441 w 619"/>
              <a:gd name="T73" fmla="*/ 472 h 635"/>
              <a:gd name="T74" fmla="*/ 618 w 619"/>
              <a:gd name="T75" fmla="*/ 280 h 635"/>
              <a:gd name="T76" fmla="*/ 441 w 619"/>
              <a:gd name="T77" fmla="*/ 104 h 635"/>
              <a:gd name="T78" fmla="*/ 427 w 619"/>
              <a:gd name="T79" fmla="*/ 427 h 635"/>
              <a:gd name="T80" fmla="*/ 427 w 619"/>
              <a:gd name="T81" fmla="*/ 427 h 635"/>
              <a:gd name="T82" fmla="*/ 177 w 619"/>
              <a:gd name="T83" fmla="*/ 427 h 635"/>
              <a:gd name="T84" fmla="*/ 29 w 619"/>
              <a:gd name="T85" fmla="*/ 310 h 635"/>
              <a:gd name="T86" fmla="*/ 147 w 619"/>
              <a:gd name="T87" fmla="*/ 192 h 635"/>
              <a:gd name="T88" fmla="*/ 294 w 619"/>
              <a:gd name="T89" fmla="*/ 45 h 635"/>
              <a:gd name="T90" fmla="*/ 412 w 619"/>
              <a:gd name="T91" fmla="*/ 133 h 635"/>
              <a:gd name="T92" fmla="*/ 589 w 619"/>
              <a:gd name="T93" fmla="*/ 280 h 635"/>
              <a:gd name="T94" fmla="*/ 427 w 619"/>
              <a:gd name="T95" fmla="*/ 427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19" h="635">
                <a:moveTo>
                  <a:pt x="324" y="516"/>
                </a:moveTo>
                <a:lnTo>
                  <a:pt x="324" y="516"/>
                </a:lnTo>
                <a:cubicBezTo>
                  <a:pt x="324" y="516"/>
                  <a:pt x="309" y="516"/>
                  <a:pt x="309" y="530"/>
                </a:cubicBezTo>
                <a:cubicBezTo>
                  <a:pt x="309" y="545"/>
                  <a:pt x="324" y="545"/>
                  <a:pt x="324" y="545"/>
                </a:cubicBezTo>
                <a:cubicBezTo>
                  <a:pt x="339" y="545"/>
                  <a:pt x="353" y="545"/>
                  <a:pt x="353" y="530"/>
                </a:cubicBezTo>
                <a:cubicBezTo>
                  <a:pt x="353" y="516"/>
                  <a:pt x="339" y="516"/>
                  <a:pt x="324" y="516"/>
                </a:cubicBezTo>
                <a:close/>
                <a:moveTo>
                  <a:pt x="206" y="516"/>
                </a:moveTo>
                <a:lnTo>
                  <a:pt x="206" y="516"/>
                </a:lnTo>
                <a:cubicBezTo>
                  <a:pt x="206" y="516"/>
                  <a:pt x="191" y="516"/>
                  <a:pt x="191" y="530"/>
                </a:cubicBezTo>
                <a:cubicBezTo>
                  <a:pt x="191" y="545"/>
                  <a:pt x="206" y="545"/>
                  <a:pt x="206" y="545"/>
                </a:cubicBezTo>
                <a:cubicBezTo>
                  <a:pt x="221" y="545"/>
                  <a:pt x="236" y="545"/>
                  <a:pt x="236" y="530"/>
                </a:cubicBezTo>
                <a:cubicBezTo>
                  <a:pt x="236" y="516"/>
                  <a:pt x="221" y="516"/>
                  <a:pt x="206" y="516"/>
                </a:cubicBezTo>
                <a:close/>
                <a:moveTo>
                  <a:pt x="250" y="589"/>
                </a:moveTo>
                <a:lnTo>
                  <a:pt x="250" y="589"/>
                </a:lnTo>
                <a:cubicBezTo>
                  <a:pt x="236" y="589"/>
                  <a:pt x="236" y="604"/>
                  <a:pt x="236" y="604"/>
                </a:cubicBezTo>
                <a:cubicBezTo>
                  <a:pt x="236" y="619"/>
                  <a:pt x="236" y="634"/>
                  <a:pt x="250" y="634"/>
                </a:cubicBezTo>
                <a:cubicBezTo>
                  <a:pt x="265" y="634"/>
                  <a:pt x="265" y="619"/>
                  <a:pt x="265" y="604"/>
                </a:cubicBezTo>
                <a:cubicBezTo>
                  <a:pt x="265" y="604"/>
                  <a:pt x="265" y="589"/>
                  <a:pt x="250" y="589"/>
                </a:cubicBezTo>
                <a:close/>
                <a:moveTo>
                  <a:pt x="368" y="589"/>
                </a:moveTo>
                <a:lnTo>
                  <a:pt x="368" y="589"/>
                </a:lnTo>
                <a:cubicBezTo>
                  <a:pt x="353" y="589"/>
                  <a:pt x="353" y="604"/>
                  <a:pt x="353" y="604"/>
                </a:cubicBezTo>
                <a:cubicBezTo>
                  <a:pt x="353" y="619"/>
                  <a:pt x="353" y="634"/>
                  <a:pt x="368" y="634"/>
                </a:cubicBezTo>
                <a:cubicBezTo>
                  <a:pt x="383" y="634"/>
                  <a:pt x="383" y="619"/>
                  <a:pt x="383" y="604"/>
                </a:cubicBezTo>
                <a:cubicBezTo>
                  <a:pt x="383" y="604"/>
                  <a:pt x="383" y="589"/>
                  <a:pt x="368" y="589"/>
                </a:cubicBezTo>
                <a:close/>
                <a:moveTo>
                  <a:pt x="441" y="516"/>
                </a:moveTo>
                <a:lnTo>
                  <a:pt x="441" y="516"/>
                </a:lnTo>
                <a:cubicBezTo>
                  <a:pt x="441" y="516"/>
                  <a:pt x="427" y="516"/>
                  <a:pt x="427" y="530"/>
                </a:cubicBezTo>
                <a:cubicBezTo>
                  <a:pt x="427" y="545"/>
                  <a:pt x="441" y="545"/>
                  <a:pt x="441" y="545"/>
                </a:cubicBezTo>
                <a:cubicBezTo>
                  <a:pt x="457" y="545"/>
                  <a:pt x="471" y="545"/>
                  <a:pt x="471" y="530"/>
                </a:cubicBezTo>
                <a:cubicBezTo>
                  <a:pt x="471" y="516"/>
                  <a:pt x="457" y="516"/>
                  <a:pt x="441" y="516"/>
                </a:cubicBezTo>
                <a:close/>
                <a:moveTo>
                  <a:pt x="441" y="104"/>
                </a:moveTo>
                <a:lnTo>
                  <a:pt x="441" y="104"/>
                </a:lnTo>
                <a:cubicBezTo>
                  <a:pt x="412" y="45"/>
                  <a:pt x="353" y="0"/>
                  <a:pt x="294" y="0"/>
                </a:cubicBezTo>
                <a:cubicBezTo>
                  <a:pt x="191" y="0"/>
                  <a:pt x="118" y="74"/>
                  <a:pt x="118" y="163"/>
                </a:cubicBezTo>
                <a:cubicBezTo>
                  <a:pt x="44" y="177"/>
                  <a:pt x="0" y="251"/>
                  <a:pt x="0" y="310"/>
                </a:cubicBezTo>
                <a:cubicBezTo>
                  <a:pt x="0" y="398"/>
                  <a:pt x="59" y="472"/>
                  <a:pt x="147" y="472"/>
                </a:cubicBezTo>
                <a:lnTo>
                  <a:pt x="441" y="472"/>
                </a:lnTo>
                <a:cubicBezTo>
                  <a:pt x="545" y="472"/>
                  <a:pt x="618" y="383"/>
                  <a:pt x="618" y="280"/>
                </a:cubicBezTo>
                <a:cubicBezTo>
                  <a:pt x="618" y="177"/>
                  <a:pt x="545" y="104"/>
                  <a:pt x="441" y="104"/>
                </a:cubicBezTo>
                <a:close/>
                <a:moveTo>
                  <a:pt x="427" y="427"/>
                </a:moveTo>
                <a:lnTo>
                  <a:pt x="427" y="427"/>
                </a:lnTo>
                <a:lnTo>
                  <a:pt x="177" y="427"/>
                </a:lnTo>
                <a:cubicBezTo>
                  <a:pt x="74" y="427"/>
                  <a:pt x="29" y="354"/>
                  <a:pt x="29" y="310"/>
                </a:cubicBezTo>
                <a:cubicBezTo>
                  <a:pt x="29" y="266"/>
                  <a:pt x="88" y="207"/>
                  <a:pt x="147" y="192"/>
                </a:cubicBezTo>
                <a:cubicBezTo>
                  <a:pt x="147" y="118"/>
                  <a:pt x="206" y="45"/>
                  <a:pt x="294" y="45"/>
                </a:cubicBezTo>
                <a:cubicBezTo>
                  <a:pt x="353" y="45"/>
                  <a:pt x="398" y="74"/>
                  <a:pt x="412" y="133"/>
                </a:cubicBezTo>
                <a:cubicBezTo>
                  <a:pt x="515" y="133"/>
                  <a:pt x="589" y="192"/>
                  <a:pt x="589" y="280"/>
                </a:cubicBezTo>
                <a:cubicBezTo>
                  <a:pt x="589" y="354"/>
                  <a:pt x="530" y="427"/>
                  <a:pt x="427" y="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49" name="Picture 4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675" y="3600364"/>
            <a:ext cx="984723" cy="1013267"/>
          </a:xfrm>
          <a:prstGeom prst="rect">
            <a:avLst/>
          </a:prstGeom>
        </p:spPr>
      </p:pic>
      <p:grpSp>
        <p:nvGrpSpPr>
          <p:cNvPr id="450" name="Group 30"/>
          <p:cNvGrpSpPr/>
          <p:nvPr/>
        </p:nvGrpSpPr>
        <p:grpSpPr>
          <a:xfrm>
            <a:off x="9987906" y="3654756"/>
            <a:ext cx="1007485" cy="709219"/>
            <a:chOff x="5715001" y="3627438"/>
            <a:chExt cx="755650" cy="552450"/>
          </a:xfrm>
          <a:solidFill>
            <a:schemeClr val="bg1"/>
          </a:solidFill>
        </p:grpSpPr>
        <p:sp>
          <p:nvSpPr>
            <p:cNvPr id="451" name="Freeform 18"/>
            <p:cNvSpPr>
              <a:spLocks/>
            </p:cNvSpPr>
            <p:nvPr/>
          </p:nvSpPr>
          <p:spPr bwMode="auto">
            <a:xfrm>
              <a:off x="6283326" y="3627438"/>
              <a:ext cx="161925" cy="61913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66" y="3"/>
                </a:cxn>
                <a:cxn ang="0">
                  <a:pos x="78" y="8"/>
                </a:cxn>
                <a:cxn ang="0">
                  <a:pos x="89" y="13"/>
                </a:cxn>
                <a:cxn ang="0">
                  <a:pos x="102" y="26"/>
                </a:cxn>
                <a:cxn ang="0">
                  <a:pos x="89" y="37"/>
                </a:cxn>
                <a:cxn ang="0">
                  <a:pos x="86" y="38"/>
                </a:cxn>
                <a:cxn ang="0">
                  <a:pos x="86" y="37"/>
                </a:cxn>
                <a:cxn ang="0">
                  <a:pos x="85" y="37"/>
                </a:cxn>
                <a:cxn ang="0">
                  <a:pos x="85" y="36"/>
                </a:cxn>
                <a:cxn ang="0">
                  <a:pos x="82" y="34"/>
                </a:cxn>
                <a:cxn ang="0">
                  <a:pos x="77" y="29"/>
                </a:cxn>
                <a:cxn ang="0">
                  <a:pos x="66" y="22"/>
                </a:cxn>
                <a:cxn ang="0">
                  <a:pos x="52" y="20"/>
                </a:cxn>
                <a:cxn ang="0">
                  <a:pos x="44" y="21"/>
                </a:cxn>
                <a:cxn ang="0">
                  <a:pos x="35" y="24"/>
                </a:cxn>
                <a:cxn ang="0">
                  <a:pos x="24" y="30"/>
                </a:cxn>
                <a:cxn ang="0">
                  <a:pos x="14" y="39"/>
                </a:cxn>
                <a:cxn ang="0">
                  <a:pos x="0" y="25"/>
                </a:cxn>
                <a:cxn ang="0">
                  <a:pos x="19" y="11"/>
                </a:cxn>
                <a:cxn ang="0">
                  <a:pos x="36" y="3"/>
                </a:cxn>
                <a:cxn ang="0">
                  <a:pos x="52" y="0"/>
                </a:cxn>
              </a:cxnLst>
              <a:rect l="0" t="0" r="r" b="b"/>
              <a:pathLst>
                <a:path w="102" h="39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9"/>
            <p:cNvSpPr>
              <a:spLocks/>
            </p:cNvSpPr>
            <p:nvPr/>
          </p:nvSpPr>
          <p:spPr bwMode="auto">
            <a:xfrm>
              <a:off x="6122988" y="3689350"/>
              <a:ext cx="158750" cy="63500"/>
            </a:xfrm>
            <a:custGeom>
              <a:avLst/>
              <a:gdLst/>
              <a:ahLst/>
              <a:cxnLst>
                <a:cxn ang="0">
                  <a:pos x="87" y="0"/>
                </a:cxn>
                <a:cxn ang="0">
                  <a:pos x="100" y="15"/>
                </a:cxn>
                <a:cxn ang="0">
                  <a:pos x="83" y="29"/>
                </a:cxn>
                <a:cxn ang="0">
                  <a:pos x="66" y="37"/>
                </a:cxn>
                <a:cxn ang="0">
                  <a:pos x="50" y="40"/>
                </a:cxn>
                <a:cxn ang="0">
                  <a:pos x="35" y="38"/>
                </a:cxn>
                <a:cxn ang="0">
                  <a:pos x="24" y="33"/>
                </a:cxn>
                <a:cxn ang="0">
                  <a:pos x="13" y="27"/>
                </a:cxn>
                <a:cxn ang="0">
                  <a:pos x="9" y="24"/>
                </a:cxn>
                <a:cxn ang="0">
                  <a:pos x="6" y="20"/>
                </a:cxn>
                <a:cxn ang="0">
                  <a:pos x="0" y="14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6" y="4"/>
                </a:cxn>
                <a:cxn ang="0">
                  <a:pos x="17" y="4"/>
                </a:cxn>
                <a:cxn ang="0">
                  <a:pos x="18" y="7"/>
                </a:cxn>
                <a:cxn ang="0">
                  <a:pos x="21" y="8"/>
                </a:cxn>
                <a:cxn ang="0">
                  <a:pos x="25" y="11"/>
                </a:cxn>
                <a:cxn ang="0">
                  <a:pos x="35" y="17"/>
                </a:cxn>
                <a:cxn ang="0">
                  <a:pos x="50" y="20"/>
                </a:cxn>
                <a:cxn ang="0">
                  <a:pos x="60" y="19"/>
                </a:cxn>
                <a:cxn ang="0">
                  <a:pos x="74" y="12"/>
                </a:cxn>
                <a:cxn ang="0">
                  <a:pos x="87" y="0"/>
                </a:cxn>
              </a:cxnLst>
              <a:rect l="0" t="0" r="r" b="b"/>
              <a:pathLst>
                <a:path w="100" h="4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Freeform 20"/>
            <p:cNvSpPr>
              <a:spLocks/>
            </p:cNvSpPr>
            <p:nvPr/>
          </p:nvSpPr>
          <p:spPr bwMode="auto">
            <a:xfrm>
              <a:off x="6062663" y="3705225"/>
              <a:ext cx="407988" cy="444500"/>
            </a:xfrm>
            <a:custGeom>
              <a:avLst/>
              <a:gdLst/>
              <a:ahLst/>
              <a:cxnLst>
                <a:cxn ang="0">
                  <a:pos x="208" y="0"/>
                </a:cxn>
                <a:cxn ang="0">
                  <a:pos x="257" y="0"/>
                </a:cxn>
                <a:cxn ang="0">
                  <a:pos x="257" y="280"/>
                </a:cxn>
                <a:cxn ang="0">
                  <a:pos x="27" y="280"/>
                </a:cxn>
                <a:cxn ang="0">
                  <a:pos x="27" y="279"/>
                </a:cxn>
                <a:cxn ang="0">
                  <a:pos x="29" y="277"/>
                </a:cxn>
                <a:cxn ang="0">
                  <a:pos x="29" y="275"/>
                </a:cxn>
                <a:cxn ang="0">
                  <a:pos x="31" y="273"/>
                </a:cxn>
                <a:cxn ang="0">
                  <a:pos x="37" y="268"/>
                </a:cxn>
                <a:cxn ang="0">
                  <a:pos x="39" y="264"/>
                </a:cxn>
                <a:cxn ang="0">
                  <a:pos x="40" y="259"/>
                </a:cxn>
                <a:cxn ang="0">
                  <a:pos x="43" y="247"/>
                </a:cxn>
                <a:cxn ang="0">
                  <a:pos x="43" y="230"/>
                </a:cxn>
                <a:cxn ang="0">
                  <a:pos x="40" y="210"/>
                </a:cxn>
                <a:cxn ang="0">
                  <a:pos x="33" y="193"/>
                </a:cxn>
                <a:cxn ang="0">
                  <a:pos x="18" y="178"/>
                </a:cxn>
                <a:cxn ang="0">
                  <a:pos x="13" y="171"/>
                </a:cxn>
                <a:cxn ang="0">
                  <a:pos x="6" y="166"/>
                </a:cxn>
                <a:cxn ang="0">
                  <a:pos x="0" y="162"/>
                </a:cxn>
                <a:cxn ang="0">
                  <a:pos x="5" y="148"/>
                </a:cxn>
                <a:cxn ang="0">
                  <a:pos x="8" y="132"/>
                </a:cxn>
                <a:cxn ang="0">
                  <a:pos x="39" y="148"/>
                </a:cxn>
                <a:cxn ang="0">
                  <a:pos x="39" y="98"/>
                </a:cxn>
                <a:cxn ang="0">
                  <a:pos x="138" y="144"/>
                </a:cxn>
                <a:cxn ang="0">
                  <a:pos x="138" y="98"/>
                </a:cxn>
                <a:cxn ang="0">
                  <a:pos x="208" y="136"/>
                </a:cxn>
                <a:cxn ang="0">
                  <a:pos x="208" y="0"/>
                </a:cxn>
              </a:cxnLst>
              <a:rect l="0" t="0" r="r" b="b"/>
              <a:pathLst>
                <a:path w="257" h="28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Freeform 21"/>
            <p:cNvSpPr>
              <a:spLocks/>
            </p:cNvSpPr>
            <p:nvPr/>
          </p:nvSpPr>
          <p:spPr bwMode="auto">
            <a:xfrm>
              <a:off x="5965826" y="3627438"/>
              <a:ext cx="158750" cy="61913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65" y="3"/>
                </a:cxn>
                <a:cxn ang="0">
                  <a:pos x="76" y="8"/>
                </a:cxn>
                <a:cxn ang="0">
                  <a:pos x="87" y="13"/>
                </a:cxn>
                <a:cxn ang="0">
                  <a:pos x="91" y="16"/>
                </a:cxn>
                <a:cxn ang="0">
                  <a:pos x="94" y="20"/>
                </a:cxn>
                <a:cxn ang="0">
                  <a:pos x="100" y="26"/>
                </a:cxn>
                <a:cxn ang="0">
                  <a:pos x="86" y="38"/>
                </a:cxn>
                <a:cxn ang="0">
                  <a:pos x="79" y="32"/>
                </a:cxn>
                <a:cxn ang="0">
                  <a:pos x="75" y="29"/>
                </a:cxn>
                <a:cxn ang="0">
                  <a:pos x="65" y="22"/>
                </a:cxn>
                <a:cxn ang="0">
                  <a:pos x="50" y="20"/>
                </a:cxn>
                <a:cxn ang="0">
                  <a:pos x="39" y="21"/>
                </a:cxn>
                <a:cxn ang="0">
                  <a:pos x="28" y="2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17" y="11"/>
                </a:cxn>
                <a:cxn ang="0">
                  <a:pos x="34" y="3"/>
                </a:cxn>
                <a:cxn ang="0">
                  <a:pos x="50" y="0"/>
                </a:cxn>
              </a:cxnLst>
              <a:rect l="0" t="0" r="r" b="b"/>
              <a:pathLst>
                <a:path w="100" h="39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22"/>
            <p:cNvSpPr>
              <a:spLocks noEditPoints="1"/>
            </p:cNvSpPr>
            <p:nvPr/>
          </p:nvSpPr>
          <p:spPr bwMode="auto">
            <a:xfrm>
              <a:off x="5715001" y="3843338"/>
              <a:ext cx="393700" cy="336550"/>
            </a:xfrm>
            <a:custGeom>
              <a:avLst/>
              <a:gdLst/>
              <a:ahLst/>
              <a:cxnLst>
                <a:cxn ang="0">
                  <a:pos x="64" y="33"/>
                </a:cxn>
                <a:cxn ang="0">
                  <a:pos x="80" y="49"/>
                </a:cxn>
                <a:cxn ang="0">
                  <a:pos x="80" y="74"/>
                </a:cxn>
                <a:cxn ang="0">
                  <a:pos x="80" y="87"/>
                </a:cxn>
                <a:cxn ang="0">
                  <a:pos x="96" y="101"/>
                </a:cxn>
                <a:cxn ang="0">
                  <a:pos x="89" y="112"/>
                </a:cxn>
                <a:cxn ang="0">
                  <a:pos x="87" y="105"/>
                </a:cxn>
                <a:cxn ang="0">
                  <a:pos x="85" y="105"/>
                </a:cxn>
                <a:cxn ang="0">
                  <a:pos x="87" y="110"/>
                </a:cxn>
                <a:cxn ang="0">
                  <a:pos x="81" y="127"/>
                </a:cxn>
                <a:cxn ang="0">
                  <a:pos x="79" y="155"/>
                </a:cxn>
                <a:cxn ang="0">
                  <a:pos x="68" y="171"/>
                </a:cxn>
                <a:cxn ang="0">
                  <a:pos x="30" y="169"/>
                </a:cxn>
                <a:cxn ang="0">
                  <a:pos x="14" y="160"/>
                </a:cxn>
                <a:cxn ang="0">
                  <a:pos x="12" y="138"/>
                </a:cxn>
                <a:cxn ang="0">
                  <a:pos x="18" y="118"/>
                </a:cxn>
                <a:cxn ang="0">
                  <a:pos x="19" y="112"/>
                </a:cxn>
                <a:cxn ang="0">
                  <a:pos x="21" y="105"/>
                </a:cxn>
                <a:cxn ang="0">
                  <a:pos x="22" y="102"/>
                </a:cxn>
                <a:cxn ang="0">
                  <a:pos x="18" y="113"/>
                </a:cxn>
                <a:cxn ang="0">
                  <a:pos x="9" y="135"/>
                </a:cxn>
                <a:cxn ang="0">
                  <a:pos x="2" y="144"/>
                </a:cxn>
                <a:cxn ang="0">
                  <a:pos x="0" y="126"/>
                </a:cxn>
                <a:cxn ang="0">
                  <a:pos x="9" y="102"/>
                </a:cxn>
                <a:cxn ang="0">
                  <a:pos x="35" y="83"/>
                </a:cxn>
                <a:cxn ang="0">
                  <a:pos x="25" y="61"/>
                </a:cxn>
                <a:cxn ang="0">
                  <a:pos x="33" y="40"/>
                </a:cxn>
                <a:cxn ang="0">
                  <a:pos x="54" y="30"/>
                </a:cxn>
                <a:cxn ang="0">
                  <a:pos x="184" y="4"/>
                </a:cxn>
                <a:cxn ang="0">
                  <a:pos x="208" y="28"/>
                </a:cxn>
                <a:cxn ang="0">
                  <a:pos x="209" y="58"/>
                </a:cxn>
                <a:cxn ang="0">
                  <a:pos x="195" y="80"/>
                </a:cxn>
                <a:cxn ang="0">
                  <a:pos x="216" y="92"/>
                </a:cxn>
                <a:cxn ang="0">
                  <a:pos x="237" y="113"/>
                </a:cxn>
                <a:cxn ang="0">
                  <a:pos x="248" y="144"/>
                </a:cxn>
                <a:cxn ang="0">
                  <a:pos x="245" y="167"/>
                </a:cxn>
                <a:cxn ang="0">
                  <a:pos x="237" y="176"/>
                </a:cxn>
                <a:cxn ang="0">
                  <a:pos x="229" y="147"/>
                </a:cxn>
                <a:cxn ang="0">
                  <a:pos x="220" y="121"/>
                </a:cxn>
                <a:cxn ang="0">
                  <a:pos x="217" y="120"/>
                </a:cxn>
                <a:cxn ang="0">
                  <a:pos x="229" y="154"/>
                </a:cxn>
                <a:cxn ang="0">
                  <a:pos x="233" y="184"/>
                </a:cxn>
                <a:cxn ang="0">
                  <a:pos x="216" y="205"/>
                </a:cxn>
                <a:cxn ang="0">
                  <a:pos x="186" y="212"/>
                </a:cxn>
                <a:cxn ang="0">
                  <a:pos x="132" y="210"/>
                </a:cxn>
                <a:cxn ang="0">
                  <a:pos x="108" y="197"/>
                </a:cxn>
                <a:cxn ang="0">
                  <a:pos x="103" y="171"/>
                </a:cxn>
                <a:cxn ang="0">
                  <a:pos x="114" y="130"/>
                </a:cxn>
                <a:cxn ang="0">
                  <a:pos x="120" y="112"/>
                </a:cxn>
                <a:cxn ang="0">
                  <a:pos x="110" y="133"/>
                </a:cxn>
                <a:cxn ang="0">
                  <a:pos x="100" y="163"/>
                </a:cxn>
                <a:cxn ang="0">
                  <a:pos x="92" y="173"/>
                </a:cxn>
                <a:cxn ang="0">
                  <a:pos x="87" y="157"/>
                </a:cxn>
                <a:cxn ang="0">
                  <a:pos x="89" y="127"/>
                </a:cxn>
                <a:cxn ang="0">
                  <a:pos x="107" y="101"/>
                </a:cxn>
                <a:cxn ang="0">
                  <a:pos x="129" y="85"/>
                </a:cxn>
                <a:cxn ang="0">
                  <a:pos x="132" y="70"/>
                </a:cxn>
                <a:cxn ang="0">
                  <a:pos x="124" y="45"/>
                </a:cxn>
                <a:cxn ang="0">
                  <a:pos x="137" y="13"/>
                </a:cxn>
                <a:cxn ang="0">
                  <a:pos x="167" y="0"/>
                </a:cxn>
              </a:cxnLst>
              <a:rect l="0" t="0" r="r" b="b"/>
              <a:pathLst>
                <a:path w="248" h="212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761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310637" y="103828"/>
            <a:ext cx="3736627" cy="638739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510991"/>
            <a:ext cx="10515600" cy="1179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800" b="1" dirty="0"/>
            </a:br>
            <a:r>
              <a:rPr lang="en-US" sz="2800" b="1" dirty="0"/>
              <a:t>$39 billion by 2022</a:t>
            </a:r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92" y="1938542"/>
            <a:ext cx="7865245" cy="411688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393" y="1817515"/>
            <a:ext cx="1196667" cy="1196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823" y="384166"/>
            <a:ext cx="834581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600" dirty="0"/>
              <a:t>Philippines </a:t>
            </a:r>
            <a:r>
              <a:rPr lang="mr-IN" sz="3600" dirty="0"/>
              <a:t>–</a:t>
            </a:r>
            <a:r>
              <a:rPr lang="en-US" sz="3600" dirty="0"/>
              <a:t> Outsourcing Revenue Forecast</a:t>
            </a:r>
            <a:endParaRPr lang="en-US" sz="3500" b="1" dirty="0">
              <a:solidFill>
                <a:schemeClr val="tx1">
                  <a:lumMod val="75000"/>
                  <a:lumOff val="25000"/>
                </a:schemeClr>
              </a:solidFill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9216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r="9185"/>
          <a:stretch>
            <a:fillRect/>
          </a:stretch>
        </p:blipFill>
        <p:spPr/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8577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99" tIns="60951" rIns="121899" bIns="60951" numCol="1" anchor="t" anchorCtr="0" compatLnSpc="1">
            <a:prstTxWarp prst="textNoShape">
              <a:avLst/>
            </a:prstTxWarp>
          </a:bodyPr>
          <a:lstStyle/>
          <a:p>
            <a:pPr defTabSz="914194"/>
            <a:endParaRPr lang="en-US">
              <a:solidFill>
                <a:srgbClr val="737572"/>
              </a:solidFill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8577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899" tIns="60951" rIns="121899" bIns="60951" numCol="1" anchor="t" anchorCtr="0" compatLnSpc="1">
            <a:prstTxWarp prst="textNoShape">
              <a:avLst/>
            </a:prstTxWarp>
          </a:bodyPr>
          <a:lstStyle/>
          <a:p>
            <a:pPr defTabSz="914194"/>
            <a:endParaRPr lang="en-US">
              <a:solidFill>
                <a:srgbClr val="737572"/>
              </a:solidFill>
            </a:endParaRPr>
          </a:p>
        </p:txBody>
      </p:sp>
      <p:sp>
        <p:nvSpPr>
          <p:cNvPr id="190" name="Freeform 189"/>
          <p:cNvSpPr/>
          <p:nvPr/>
        </p:nvSpPr>
        <p:spPr>
          <a:xfrm flipH="1">
            <a:off x="3" y="0"/>
            <a:ext cx="6347012" cy="6859691"/>
          </a:xfrm>
          <a:custGeom>
            <a:avLst/>
            <a:gdLst>
              <a:gd name="connsiteX0" fmla="*/ 2483124 w 5460510"/>
              <a:gd name="connsiteY0" fmla="*/ 0 h 5143500"/>
              <a:gd name="connsiteX1" fmla="*/ 3448297 w 5460510"/>
              <a:gd name="connsiteY1" fmla="*/ 0 h 5143500"/>
              <a:gd name="connsiteX2" fmla="*/ 4717679 w 5460510"/>
              <a:gd name="connsiteY2" fmla="*/ 0 h 5143500"/>
              <a:gd name="connsiteX3" fmla="*/ 4741319 w 5460510"/>
              <a:gd name="connsiteY3" fmla="*/ 0 h 5143500"/>
              <a:gd name="connsiteX4" fmla="*/ 5318193 w 5460510"/>
              <a:gd name="connsiteY4" fmla="*/ 0 h 5143500"/>
              <a:gd name="connsiteX5" fmla="*/ 5460510 w 5460510"/>
              <a:gd name="connsiteY5" fmla="*/ 0 h 5143500"/>
              <a:gd name="connsiteX6" fmla="*/ 5460510 w 5460510"/>
              <a:gd name="connsiteY6" fmla="*/ 5143500 h 5143500"/>
              <a:gd name="connsiteX7" fmla="*/ 5318193 w 5460510"/>
              <a:gd name="connsiteY7" fmla="*/ 5143500 h 5143500"/>
              <a:gd name="connsiteX8" fmla="*/ 4741319 w 5460510"/>
              <a:gd name="connsiteY8" fmla="*/ 5143500 h 5143500"/>
              <a:gd name="connsiteX9" fmla="*/ 4717679 w 5460510"/>
              <a:gd name="connsiteY9" fmla="*/ 5143500 h 5143500"/>
              <a:gd name="connsiteX10" fmla="*/ 3448297 w 5460510"/>
              <a:gd name="connsiteY10" fmla="*/ 5143500 h 5143500"/>
              <a:gd name="connsiteX11" fmla="*/ 0 w 546051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448297" y="0"/>
                </a:lnTo>
                <a:lnTo>
                  <a:pt x="4717679" y="0"/>
                </a:lnTo>
                <a:lnTo>
                  <a:pt x="4741319" y="0"/>
                </a:lnTo>
                <a:lnTo>
                  <a:pt x="5318193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5318193" y="5143500"/>
                </a:lnTo>
                <a:lnTo>
                  <a:pt x="4741319" y="5143500"/>
                </a:lnTo>
                <a:lnTo>
                  <a:pt x="4717679" y="5143500"/>
                </a:lnTo>
                <a:lnTo>
                  <a:pt x="344829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4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4"/>
            <a:endParaRPr lang="en-US">
              <a:solidFill>
                <a:prstClr val="white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0" y="4321388"/>
            <a:ext cx="5268302" cy="1685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94">
              <a:lnSpc>
                <a:spcPct val="90000"/>
              </a:lnSpc>
            </a:pPr>
            <a:r>
              <a:rPr lang="en-US" sz="5751" dirty="0">
                <a:solidFill>
                  <a:prstClr val="white"/>
                </a:solidFill>
                <a:latin typeface="Lato Black"/>
                <a:cs typeface="Lato Black"/>
              </a:rPr>
              <a:t>Outsourcing to </a:t>
            </a:r>
            <a:br>
              <a:rPr lang="en-US" sz="5751" dirty="0">
                <a:solidFill>
                  <a:prstClr val="white"/>
                </a:solidFill>
                <a:latin typeface="Lato Black"/>
                <a:cs typeface="Lato Black"/>
              </a:rPr>
            </a:br>
            <a:r>
              <a:rPr lang="en-US" sz="5751" dirty="0">
                <a:solidFill>
                  <a:prstClr val="white"/>
                </a:solidFill>
                <a:latin typeface="Lato Black"/>
                <a:cs typeface="Lato Black"/>
              </a:rPr>
              <a:t>India</a:t>
            </a:r>
          </a:p>
        </p:txBody>
      </p:sp>
      <p:cxnSp>
        <p:nvCxnSpPr>
          <p:cNvPr id="193" name="Straight Connector 192"/>
          <p:cNvCxnSpPr/>
          <p:nvPr/>
        </p:nvCxnSpPr>
        <p:spPr>
          <a:xfrm>
            <a:off x="1" y="6149984"/>
            <a:ext cx="3363363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0" y="4141694"/>
            <a:ext cx="4491318" cy="9947"/>
          </a:xfrm>
          <a:prstGeom prst="line">
            <a:avLst/>
          </a:prstGeom>
          <a:ln w="3810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94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/>
          <p:cNvGrpSpPr/>
          <p:nvPr/>
        </p:nvGrpSpPr>
        <p:grpSpPr>
          <a:xfrm>
            <a:off x="7588969" y="1582443"/>
            <a:ext cx="3891184" cy="3949887"/>
            <a:chOff x="13542118" y="2796349"/>
            <a:chExt cx="8560604" cy="8689750"/>
          </a:xfrm>
        </p:grpSpPr>
        <p:grpSp>
          <p:nvGrpSpPr>
            <p:cNvPr id="123" name="Group 122"/>
            <p:cNvGrpSpPr/>
            <p:nvPr/>
          </p:nvGrpSpPr>
          <p:grpSpPr>
            <a:xfrm>
              <a:off x="19070841" y="4684356"/>
              <a:ext cx="3031881" cy="1789609"/>
              <a:chOff x="19070841" y="4684356"/>
              <a:chExt cx="3031881" cy="1789609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17" name="Freeform 1"/>
              <p:cNvSpPr>
                <a:spLocks noChangeArrowheads="1"/>
              </p:cNvSpPr>
              <p:nvPr/>
            </p:nvSpPr>
            <p:spPr bwMode="auto">
              <a:xfrm>
                <a:off x="19507481" y="5071797"/>
                <a:ext cx="824081" cy="824081"/>
              </a:xfrm>
              <a:custGeom>
                <a:avLst/>
                <a:gdLst>
                  <a:gd name="T0" fmla="*/ 1179 w 1180"/>
                  <a:gd name="T1" fmla="*/ 577 h 1180"/>
                  <a:gd name="T2" fmla="*/ 1179 w 1180"/>
                  <a:gd name="T3" fmla="*/ 577 h 1180"/>
                  <a:gd name="T4" fmla="*/ 601 w 1180"/>
                  <a:gd name="T5" fmla="*/ 0 h 1180"/>
                  <a:gd name="T6" fmla="*/ 0 w 1180"/>
                  <a:gd name="T7" fmla="*/ 577 h 1180"/>
                  <a:gd name="T8" fmla="*/ 601 w 1180"/>
                  <a:gd name="T9" fmla="*/ 1179 h 1180"/>
                  <a:gd name="T10" fmla="*/ 1179 w 1180"/>
                  <a:gd name="T11" fmla="*/ 577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0" h="1180">
                    <a:moveTo>
                      <a:pt x="1179" y="577"/>
                    </a:moveTo>
                    <a:lnTo>
                      <a:pt x="1179" y="577"/>
                    </a:lnTo>
                    <a:cubicBezTo>
                      <a:pt x="1179" y="254"/>
                      <a:pt x="924" y="0"/>
                      <a:pt x="601" y="0"/>
                    </a:cubicBezTo>
                    <a:cubicBezTo>
                      <a:pt x="277" y="0"/>
                      <a:pt x="0" y="254"/>
                      <a:pt x="0" y="577"/>
                    </a:cubicBezTo>
                    <a:cubicBezTo>
                      <a:pt x="0" y="901"/>
                      <a:pt x="277" y="1179"/>
                      <a:pt x="601" y="1179"/>
                    </a:cubicBezTo>
                    <a:cubicBezTo>
                      <a:pt x="924" y="1179"/>
                      <a:pt x="1179" y="901"/>
                      <a:pt x="1179" y="57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>
                  <a:defRPr/>
                </a:pPr>
                <a:endParaRPr lang="en-US" kern="0">
                  <a:solidFill>
                    <a:srgbClr val="737572"/>
                  </a:solidFill>
                  <a:latin typeface="Lato Light"/>
                </a:endParaRPr>
              </a:p>
            </p:txBody>
          </p:sp>
          <p:sp>
            <p:nvSpPr>
              <p:cNvPr id="218" name="Freeform 2"/>
              <p:cNvSpPr>
                <a:spLocks noChangeArrowheads="1"/>
              </p:cNvSpPr>
              <p:nvPr/>
            </p:nvSpPr>
            <p:spPr bwMode="auto">
              <a:xfrm>
                <a:off x="20989597" y="5474613"/>
                <a:ext cx="885580" cy="888654"/>
              </a:xfrm>
              <a:custGeom>
                <a:avLst/>
                <a:gdLst>
                  <a:gd name="T0" fmla="*/ 1271 w 1272"/>
                  <a:gd name="T1" fmla="*/ 648 h 1273"/>
                  <a:gd name="T2" fmla="*/ 1271 w 1272"/>
                  <a:gd name="T3" fmla="*/ 648 h 1273"/>
                  <a:gd name="T4" fmla="*/ 647 w 1272"/>
                  <a:gd name="T5" fmla="*/ 0 h 1273"/>
                  <a:gd name="T6" fmla="*/ 0 w 1272"/>
                  <a:gd name="T7" fmla="*/ 648 h 1273"/>
                  <a:gd name="T8" fmla="*/ 647 w 1272"/>
                  <a:gd name="T9" fmla="*/ 1272 h 1273"/>
                  <a:gd name="T10" fmla="*/ 1271 w 1272"/>
                  <a:gd name="T11" fmla="*/ 648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2" h="1273">
                    <a:moveTo>
                      <a:pt x="1271" y="648"/>
                    </a:moveTo>
                    <a:lnTo>
                      <a:pt x="1271" y="648"/>
                    </a:lnTo>
                    <a:cubicBezTo>
                      <a:pt x="1271" y="278"/>
                      <a:pt x="994" y="0"/>
                      <a:pt x="647" y="0"/>
                    </a:cubicBezTo>
                    <a:cubicBezTo>
                      <a:pt x="301" y="0"/>
                      <a:pt x="0" y="278"/>
                      <a:pt x="0" y="648"/>
                    </a:cubicBezTo>
                    <a:cubicBezTo>
                      <a:pt x="0" y="995"/>
                      <a:pt x="301" y="1272"/>
                      <a:pt x="647" y="1272"/>
                    </a:cubicBezTo>
                    <a:cubicBezTo>
                      <a:pt x="994" y="1272"/>
                      <a:pt x="1271" y="995"/>
                      <a:pt x="1271" y="6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>
                  <a:defRPr/>
                </a:pPr>
                <a:endParaRPr lang="en-US" kern="0">
                  <a:solidFill>
                    <a:srgbClr val="737572"/>
                  </a:solidFill>
                  <a:latin typeface="Lato Light"/>
                </a:endParaRPr>
              </a:p>
            </p:txBody>
          </p:sp>
          <p:sp>
            <p:nvSpPr>
              <p:cNvPr id="219" name="Freeform 3"/>
              <p:cNvSpPr>
                <a:spLocks noChangeArrowheads="1"/>
              </p:cNvSpPr>
              <p:nvPr/>
            </p:nvSpPr>
            <p:spPr bwMode="auto">
              <a:xfrm>
                <a:off x="20054819" y="4684356"/>
                <a:ext cx="1097749" cy="1113124"/>
              </a:xfrm>
              <a:custGeom>
                <a:avLst/>
                <a:gdLst>
                  <a:gd name="T0" fmla="*/ 1572 w 1573"/>
                  <a:gd name="T1" fmla="*/ 809 h 1596"/>
                  <a:gd name="T2" fmla="*/ 1572 w 1573"/>
                  <a:gd name="T3" fmla="*/ 809 h 1596"/>
                  <a:gd name="T4" fmla="*/ 786 w 1573"/>
                  <a:gd name="T5" fmla="*/ 0 h 1596"/>
                  <a:gd name="T6" fmla="*/ 0 w 1573"/>
                  <a:gd name="T7" fmla="*/ 809 h 1596"/>
                  <a:gd name="T8" fmla="*/ 786 w 1573"/>
                  <a:gd name="T9" fmla="*/ 1595 h 1596"/>
                  <a:gd name="T10" fmla="*/ 1572 w 1573"/>
                  <a:gd name="T11" fmla="*/ 809 h 1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3" h="1596">
                    <a:moveTo>
                      <a:pt x="1572" y="809"/>
                    </a:moveTo>
                    <a:lnTo>
                      <a:pt x="1572" y="809"/>
                    </a:lnTo>
                    <a:cubicBezTo>
                      <a:pt x="1572" y="370"/>
                      <a:pt x="1225" y="0"/>
                      <a:pt x="786" y="0"/>
                    </a:cubicBezTo>
                    <a:cubicBezTo>
                      <a:pt x="347" y="0"/>
                      <a:pt x="0" y="370"/>
                      <a:pt x="0" y="809"/>
                    </a:cubicBezTo>
                    <a:cubicBezTo>
                      <a:pt x="0" y="1248"/>
                      <a:pt x="347" y="1595"/>
                      <a:pt x="786" y="1595"/>
                    </a:cubicBezTo>
                    <a:cubicBezTo>
                      <a:pt x="1225" y="1595"/>
                      <a:pt x="1572" y="1248"/>
                      <a:pt x="1572" y="80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>
                  <a:defRPr/>
                </a:pPr>
                <a:endParaRPr lang="en-US" kern="0">
                  <a:solidFill>
                    <a:srgbClr val="737572"/>
                  </a:solidFill>
                  <a:latin typeface="Lato Light"/>
                </a:endParaRPr>
              </a:p>
            </p:txBody>
          </p:sp>
          <p:sp>
            <p:nvSpPr>
              <p:cNvPr id="220" name="Freeform 4"/>
              <p:cNvSpPr>
                <a:spLocks noChangeArrowheads="1"/>
              </p:cNvSpPr>
              <p:nvPr/>
            </p:nvSpPr>
            <p:spPr bwMode="auto">
              <a:xfrm>
                <a:off x="19652002" y="5360840"/>
                <a:ext cx="1113125" cy="1113124"/>
              </a:xfrm>
              <a:custGeom>
                <a:avLst/>
                <a:gdLst>
                  <a:gd name="T0" fmla="*/ 1595 w 1596"/>
                  <a:gd name="T1" fmla="*/ 810 h 1597"/>
                  <a:gd name="T2" fmla="*/ 1595 w 1596"/>
                  <a:gd name="T3" fmla="*/ 810 h 1597"/>
                  <a:gd name="T4" fmla="*/ 809 w 1596"/>
                  <a:gd name="T5" fmla="*/ 0 h 1597"/>
                  <a:gd name="T6" fmla="*/ 0 w 1596"/>
                  <a:gd name="T7" fmla="*/ 810 h 1597"/>
                  <a:gd name="T8" fmla="*/ 809 w 1596"/>
                  <a:gd name="T9" fmla="*/ 1596 h 1597"/>
                  <a:gd name="T10" fmla="*/ 1595 w 1596"/>
                  <a:gd name="T11" fmla="*/ 810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6" h="1597">
                    <a:moveTo>
                      <a:pt x="1595" y="810"/>
                    </a:moveTo>
                    <a:lnTo>
                      <a:pt x="1595" y="810"/>
                    </a:lnTo>
                    <a:cubicBezTo>
                      <a:pt x="1595" y="347"/>
                      <a:pt x="1248" y="0"/>
                      <a:pt x="809" y="0"/>
                    </a:cubicBezTo>
                    <a:cubicBezTo>
                      <a:pt x="346" y="0"/>
                      <a:pt x="0" y="347"/>
                      <a:pt x="0" y="810"/>
                    </a:cubicBezTo>
                    <a:cubicBezTo>
                      <a:pt x="0" y="1249"/>
                      <a:pt x="346" y="1596"/>
                      <a:pt x="809" y="1596"/>
                    </a:cubicBezTo>
                    <a:cubicBezTo>
                      <a:pt x="1248" y="1596"/>
                      <a:pt x="1595" y="1249"/>
                      <a:pt x="1595" y="81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>
                  <a:defRPr/>
                </a:pPr>
                <a:endParaRPr lang="en-US" kern="0">
                  <a:solidFill>
                    <a:srgbClr val="737572"/>
                  </a:solidFill>
                  <a:latin typeface="Lato Light"/>
                </a:endParaRPr>
              </a:p>
            </p:txBody>
          </p:sp>
          <p:sp>
            <p:nvSpPr>
              <p:cNvPr id="221" name="Freeform 5"/>
              <p:cNvSpPr>
                <a:spLocks noChangeArrowheads="1"/>
              </p:cNvSpPr>
              <p:nvPr/>
            </p:nvSpPr>
            <p:spPr bwMode="auto">
              <a:xfrm>
                <a:off x="19070841" y="5459238"/>
                <a:ext cx="870204" cy="870206"/>
              </a:xfrm>
              <a:custGeom>
                <a:avLst/>
                <a:gdLst>
                  <a:gd name="T0" fmla="*/ 1248 w 1249"/>
                  <a:gd name="T1" fmla="*/ 625 h 1249"/>
                  <a:gd name="T2" fmla="*/ 1248 w 1249"/>
                  <a:gd name="T3" fmla="*/ 625 h 1249"/>
                  <a:gd name="T4" fmla="*/ 624 w 1249"/>
                  <a:gd name="T5" fmla="*/ 0 h 1249"/>
                  <a:gd name="T6" fmla="*/ 0 w 1249"/>
                  <a:gd name="T7" fmla="*/ 625 h 1249"/>
                  <a:gd name="T8" fmla="*/ 624 w 1249"/>
                  <a:gd name="T9" fmla="*/ 1248 h 1249"/>
                  <a:gd name="T10" fmla="*/ 1248 w 1249"/>
                  <a:gd name="T11" fmla="*/ 625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9" h="1249">
                    <a:moveTo>
                      <a:pt x="1248" y="625"/>
                    </a:moveTo>
                    <a:lnTo>
                      <a:pt x="1248" y="625"/>
                    </a:lnTo>
                    <a:cubicBezTo>
                      <a:pt x="1248" y="278"/>
                      <a:pt x="971" y="0"/>
                      <a:pt x="624" y="0"/>
                    </a:cubicBezTo>
                    <a:cubicBezTo>
                      <a:pt x="277" y="0"/>
                      <a:pt x="0" y="278"/>
                      <a:pt x="0" y="625"/>
                    </a:cubicBezTo>
                    <a:cubicBezTo>
                      <a:pt x="0" y="971"/>
                      <a:pt x="277" y="1248"/>
                      <a:pt x="624" y="1248"/>
                    </a:cubicBezTo>
                    <a:cubicBezTo>
                      <a:pt x="971" y="1248"/>
                      <a:pt x="1248" y="971"/>
                      <a:pt x="1248" y="6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>
                  <a:defRPr/>
                </a:pPr>
                <a:endParaRPr lang="en-US" kern="0">
                  <a:solidFill>
                    <a:srgbClr val="737572"/>
                  </a:solidFill>
                  <a:latin typeface="Lato Light"/>
                </a:endParaRPr>
              </a:p>
            </p:txBody>
          </p:sp>
          <p:sp>
            <p:nvSpPr>
              <p:cNvPr id="222" name="Freeform 6"/>
              <p:cNvSpPr>
                <a:spLocks noChangeArrowheads="1"/>
              </p:cNvSpPr>
              <p:nvPr/>
            </p:nvSpPr>
            <p:spPr bwMode="auto">
              <a:xfrm>
                <a:off x="20940399" y="4958025"/>
                <a:ext cx="725683" cy="710308"/>
              </a:xfrm>
              <a:custGeom>
                <a:avLst/>
                <a:gdLst>
                  <a:gd name="T0" fmla="*/ 1040 w 1041"/>
                  <a:gd name="T1" fmla="*/ 509 h 1018"/>
                  <a:gd name="T2" fmla="*/ 1040 w 1041"/>
                  <a:gd name="T3" fmla="*/ 509 h 1018"/>
                  <a:gd name="T4" fmla="*/ 531 w 1041"/>
                  <a:gd name="T5" fmla="*/ 0 h 1018"/>
                  <a:gd name="T6" fmla="*/ 0 w 1041"/>
                  <a:gd name="T7" fmla="*/ 509 h 1018"/>
                  <a:gd name="T8" fmla="*/ 531 w 1041"/>
                  <a:gd name="T9" fmla="*/ 1017 h 1018"/>
                  <a:gd name="T10" fmla="*/ 1040 w 1041"/>
                  <a:gd name="T11" fmla="*/ 509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1" h="1018">
                    <a:moveTo>
                      <a:pt x="1040" y="509"/>
                    </a:moveTo>
                    <a:lnTo>
                      <a:pt x="1040" y="509"/>
                    </a:lnTo>
                    <a:cubicBezTo>
                      <a:pt x="1040" y="231"/>
                      <a:pt x="808" y="0"/>
                      <a:pt x="531" y="0"/>
                    </a:cubicBezTo>
                    <a:cubicBezTo>
                      <a:pt x="231" y="0"/>
                      <a:pt x="0" y="231"/>
                      <a:pt x="0" y="509"/>
                    </a:cubicBezTo>
                    <a:cubicBezTo>
                      <a:pt x="0" y="786"/>
                      <a:pt x="231" y="1017"/>
                      <a:pt x="531" y="1017"/>
                    </a:cubicBezTo>
                    <a:cubicBezTo>
                      <a:pt x="808" y="1017"/>
                      <a:pt x="1040" y="786"/>
                      <a:pt x="1040" y="50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>
                  <a:defRPr/>
                </a:pPr>
                <a:endParaRPr lang="en-US" kern="0">
                  <a:solidFill>
                    <a:srgbClr val="737572"/>
                  </a:solidFill>
                  <a:latin typeface="Lato Light"/>
                </a:endParaRPr>
              </a:p>
            </p:txBody>
          </p:sp>
          <p:sp>
            <p:nvSpPr>
              <p:cNvPr id="223" name="Freeform 7"/>
              <p:cNvSpPr>
                <a:spLocks noChangeArrowheads="1"/>
              </p:cNvSpPr>
              <p:nvPr/>
            </p:nvSpPr>
            <p:spPr bwMode="auto">
              <a:xfrm>
                <a:off x="20552957" y="5763657"/>
                <a:ext cx="725683" cy="710308"/>
              </a:xfrm>
              <a:custGeom>
                <a:avLst/>
                <a:gdLst>
                  <a:gd name="T0" fmla="*/ 1040 w 1041"/>
                  <a:gd name="T1" fmla="*/ 508 h 1018"/>
                  <a:gd name="T2" fmla="*/ 1040 w 1041"/>
                  <a:gd name="T3" fmla="*/ 508 h 1018"/>
                  <a:gd name="T4" fmla="*/ 531 w 1041"/>
                  <a:gd name="T5" fmla="*/ 0 h 1018"/>
                  <a:gd name="T6" fmla="*/ 0 w 1041"/>
                  <a:gd name="T7" fmla="*/ 508 h 1018"/>
                  <a:gd name="T8" fmla="*/ 531 w 1041"/>
                  <a:gd name="T9" fmla="*/ 1017 h 1018"/>
                  <a:gd name="T10" fmla="*/ 1040 w 1041"/>
                  <a:gd name="T11" fmla="*/ 508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1" h="1018">
                    <a:moveTo>
                      <a:pt x="1040" y="508"/>
                    </a:moveTo>
                    <a:lnTo>
                      <a:pt x="1040" y="508"/>
                    </a:lnTo>
                    <a:cubicBezTo>
                      <a:pt x="1040" y="231"/>
                      <a:pt x="808" y="0"/>
                      <a:pt x="531" y="0"/>
                    </a:cubicBezTo>
                    <a:cubicBezTo>
                      <a:pt x="231" y="0"/>
                      <a:pt x="0" y="231"/>
                      <a:pt x="0" y="508"/>
                    </a:cubicBezTo>
                    <a:cubicBezTo>
                      <a:pt x="0" y="786"/>
                      <a:pt x="231" y="1017"/>
                      <a:pt x="531" y="1017"/>
                    </a:cubicBezTo>
                    <a:cubicBezTo>
                      <a:pt x="808" y="1017"/>
                      <a:pt x="1040" y="786"/>
                      <a:pt x="1040" y="50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>
                  <a:defRPr/>
                </a:pPr>
                <a:endParaRPr lang="en-US" kern="0">
                  <a:solidFill>
                    <a:srgbClr val="737572"/>
                  </a:solidFill>
                  <a:latin typeface="Lato Light"/>
                </a:endParaRPr>
              </a:p>
            </p:txBody>
          </p:sp>
          <p:sp>
            <p:nvSpPr>
              <p:cNvPr id="224" name="Freeform 8"/>
              <p:cNvSpPr>
                <a:spLocks noChangeArrowheads="1"/>
              </p:cNvSpPr>
              <p:nvPr/>
            </p:nvSpPr>
            <p:spPr bwMode="auto">
              <a:xfrm>
                <a:off x="21183317" y="5376216"/>
                <a:ext cx="919405" cy="919403"/>
              </a:xfrm>
              <a:custGeom>
                <a:avLst/>
                <a:gdLst>
                  <a:gd name="T0" fmla="*/ 1318 w 1319"/>
                  <a:gd name="T1" fmla="*/ 670 h 1319"/>
                  <a:gd name="T2" fmla="*/ 1318 w 1319"/>
                  <a:gd name="T3" fmla="*/ 670 h 1319"/>
                  <a:gd name="T4" fmla="*/ 671 w 1319"/>
                  <a:gd name="T5" fmla="*/ 1318 h 1319"/>
                  <a:gd name="T6" fmla="*/ 0 w 1319"/>
                  <a:gd name="T7" fmla="*/ 670 h 1319"/>
                  <a:gd name="T8" fmla="*/ 671 w 1319"/>
                  <a:gd name="T9" fmla="*/ 0 h 1319"/>
                  <a:gd name="T10" fmla="*/ 1318 w 1319"/>
                  <a:gd name="T11" fmla="*/ 67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19" h="1319">
                    <a:moveTo>
                      <a:pt x="1318" y="670"/>
                    </a:moveTo>
                    <a:lnTo>
                      <a:pt x="1318" y="670"/>
                    </a:lnTo>
                    <a:cubicBezTo>
                      <a:pt x="1318" y="1040"/>
                      <a:pt x="1017" y="1318"/>
                      <a:pt x="671" y="1318"/>
                    </a:cubicBezTo>
                    <a:cubicBezTo>
                      <a:pt x="301" y="1318"/>
                      <a:pt x="0" y="1040"/>
                      <a:pt x="0" y="670"/>
                    </a:cubicBezTo>
                    <a:cubicBezTo>
                      <a:pt x="0" y="300"/>
                      <a:pt x="301" y="0"/>
                      <a:pt x="671" y="0"/>
                    </a:cubicBezTo>
                    <a:cubicBezTo>
                      <a:pt x="1017" y="0"/>
                      <a:pt x="1318" y="300"/>
                      <a:pt x="1318" y="6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>
                  <a:defRPr/>
                </a:pPr>
                <a:endParaRPr lang="en-US" kern="0">
                  <a:solidFill>
                    <a:srgbClr val="737572"/>
                  </a:solidFill>
                  <a:latin typeface="Lato Light"/>
                </a:endParaRPr>
              </a:p>
            </p:txBody>
          </p:sp>
          <p:sp>
            <p:nvSpPr>
              <p:cNvPr id="225" name="Freeform 9"/>
              <p:cNvSpPr>
                <a:spLocks noChangeArrowheads="1"/>
              </p:cNvSpPr>
              <p:nvPr/>
            </p:nvSpPr>
            <p:spPr bwMode="auto">
              <a:xfrm>
                <a:off x="19876473" y="5619134"/>
                <a:ext cx="1774233" cy="679560"/>
              </a:xfrm>
              <a:custGeom>
                <a:avLst/>
                <a:gdLst>
                  <a:gd name="T0" fmla="*/ 2544 w 2545"/>
                  <a:gd name="T1" fmla="*/ 0 h 973"/>
                  <a:gd name="T2" fmla="*/ 0 w 2545"/>
                  <a:gd name="T3" fmla="*/ 0 h 973"/>
                  <a:gd name="T4" fmla="*/ 0 w 2545"/>
                  <a:gd name="T5" fmla="*/ 972 h 973"/>
                  <a:gd name="T6" fmla="*/ 2544 w 2545"/>
                  <a:gd name="T7" fmla="*/ 972 h 973"/>
                  <a:gd name="T8" fmla="*/ 2544 w 2545"/>
                  <a:gd name="T9" fmla="*/ 0 h 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5" h="973">
                    <a:moveTo>
                      <a:pt x="2544" y="0"/>
                    </a:moveTo>
                    <a:lnTo>
                      <a:pt x="0" y="0"/>
                    </a:lnTo>
                    <a:lnTo>
                      <a:pt x="0" y="972"/>
                    </a:lnTo>
                    <a:lnTo>
                      <a:pt x="2544" y="972"/>
                    </a:lnTo>
                    <a:lnTo>
                      <a:pt x="2544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>
                  <a:defRPr/>
                </a:pPr>
                <a:endParaRPr lang="en-US" kern="0">
                  <a:solidFill>
                    <a:srgbClr val="737572"/>
                  </a:solidFill>
                  <a:latin typeface="Lato Light"/>
                </a:endParaRPr>
              </a:p>
            </p:txBody>
          </p:sp>
          <p:sp>
            <p:nvSpPr>
              <p:cNvPr id="226" name="Freeform 10"/>
              <p:cNvSpPr>
                <a:spLocks noChangeArrowheads="1"/>
              </p:cNvSpPr>
              <p:nvPr/>
            </p:nvSpPr>
            <p:spPr bwMode="auto">
              <a:xfrm>
                <a:off x="20488383" y="5296267"/>
                <a:ext cx="919405" cy="452014"/>
              </a:xfrm>
              <a:custGeom>
                <a:avLst/>
                <a:gdLst>
                  <a:gd name="T0" fmla="*/ 0 w 1319"/>
                  <a:gd name="T1" fmla="*/ 0 h 648"/>
                  <a:gd name="T2" fmla="*/ 1318 w 1319"/>
                  <a:gd name="T3" fmla="*/ 0 h 648"/>
                  <a:gd name="T4" fmla="*/ 1318 w 1319"/>
                  <a:gd name="T5" fmla="*/ 647 h 648"/>
                  <a:gd name="T6" fmla="*/ 0 w 1319"/>
                  <a:gd name="T7" fmla="*/ 647 h 648"/>
                  <a:gd name="T8" fmla="*/ 0 w 1319"/>
                  <a:gd name="T9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9" h="648">
                    <a:moveTo>
                      <a:pt x="0" y="0"/>
                    </a:moveTo>
                    <a:lnTo>
                      <a:pt x="1318" y="0"/>
                    </a:lnTo>
                    <a:lnTo>
                      <a:pt x="1318" y="647"/>
                    </a:lnTo>
                    <a:lnTo>
                      <a:pt x="0" y="647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>
                  <a:defRPr/>
                </a:pPr>
                <a:endParaRPr lang="en-US" kern="0">
                  <a:solidFill>
                    <a:srgbClr val="737572"/>
                  </a:solidFill>
                  <a:latin typeface="Lato Light"/>
                </a:endParaRPr>
              </a:p>
            </p:txBody>
          </p:sp>
        </p:grpSp>
        <p:sp>
          <p:nvSpPr>
            <p:cNvPr id="124" name="Freeform 11"/>
            <p:cNvSpPr>
              <a:spLocks noChangeArrowheads="1"/>
            </p:cNvSpPr>
            <p:nvPr/>
          </p:nvSpPr>
          <p:spPr bwMode="auto">
            <a:xfrm>
              <a:off x="18907869" y="9665741"/>
              <a:ext cx="1356045" cy="1356045"/>
            </a:xfrm>
            <a:custGeom>
              <a:avLst/>
              <a:gdLst>
                <a:gd name="T0" fmla="*/ 0 w 1943"/>
                <a:gd name="T1" fmla="*/ 971 h 1943"/>
                <a:gd name="T2" fmla="*/ 0 w 1943"/>
                <a:gd name="T3" fmla="*/ 971 h 1943"/>
                <a:gd name="T4" fmla="*/ 971 w 1943"/>
                <a:gd name="T5" fmla="*/ 0 h 1943"/>
                <a:gd name="T6" fmla="*/ 1942 w 1943"/>
                <a:gd name="T7" fmla="*/ 971 h 1943"/>
                <a:gd name="T8" fmla="*/ 971 w 1943"/>
                <a:gd name="T9" fmla="*/ 1942 h 1943"/>
                <a:gd name="T10" fmla="*/ 0 w 1943"/>
                <a:gd name="T11" fmla="*/ 971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3" h="1943">
                  <a:moveTo>
                    <a:pt x="0" y="971"/>
                  </a:moveTo>
                  <a:lnTo>
                    <a:pt x="0" y="971"/>
                  </a:lnTo>
                  <a:cubicBezTo>
                    <a:pt x="0" y="440"/>
                    <a:pt x="440" y="0"/>
                    <a:pt x="971" y="0"/>
                  </a:cubicBezTo>
                  <a:cubicBezTo>
                    <a:pt x="1503" y="0"/>
                    <a:pt x="1942" y="440"/>
                    <a:pt x="1942" y="971"/>
                  </a:cubicBezTo>
                  <a:cubicBezTo>
                    <a:pt x="1942" y="1503"/>
                    <a:pt x="1503" y="1942"/>
                    <a:pt x="971" y="1942"/>
                  </a:cubicBezTo>
                  <a:cubicBezTo>
                    <a:pt x="440" y="1942"/>
                    <a:pt x="0" y="1503"/>
                    <a:pt x="0" y="971"/>
                  </a:cubicBezTo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25" name="Freeform 12"/>
            <p:cNvSpPr>
              <a:spLocks noChangeArrowheads="1"/>
            </p:cNvSpPr>
            <p:nvPr/>
          </p:nvSpPr>
          <p:spPr bwMode="auto">
            <a:xfrm>
              <a:off x="18314409" y="9810264"/>
              <a:ext cx="1371419" cy="1356043"/>
            </a:xfrm>
            <a:custGeom>
              <a:avLst/>
              <a:gdLst>
                <a:gd name="T0" fmla="*/ 0 w 1966"/>
                <a:gd name="T1" fmla="*/ 971 h 1943"/>
                <a:gd name="T2" fmla="*/ 0 w 1966"/>
                <a:gd name="T3" fmla="*/ 971 h 1943"/>
                <a:gd name="T4" fmla="*/ 994 w 1966"/>
                <a:gd name="T5" fmla="*/ 0 h 1943"/>
                <a:gd name="T6" fmla="*/ 1965 w 1966"/>
                <a:gd name="T7" fmla="*/ 971 h 1943"/>
                <a:gd name="T8" fmla="*/ 994 w 1966"/>
                <a:gd name="T9" fmla="*/ 1942 h 1943"/>
                <a:gd name="T10" fmla="*/ 0 w 1966"/>
                <a:gd name="T11" fmla="*/ 971 h 1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6" h="1943">
                  <a:moveTo>
                    <a:pt x="0" y="971"/>
                  </a:moveTo>
                  <a:lnTo>
                    <a:pt x="0" y="971"/>
                  </a:lnTo>
                  <a:cubicBezTo>
                    <a:pt x="0" y="416"/>
                    <a:pt x="440" y="0"/>
                    <a:pt x="994" y="0"/>
                  </a:cubicBezTo>
                  <a:cubicBezTo>
                    <a:pt x="1526" y="0"/>
                    <a:pt x="1965" y="416"/>
                    <a:pt x="1965" y="971"/>
                  </a:cubicBezTo>
                  <a:cubicBezTo>
                    <a:pt x="1965" y="1503"/>
                    <a:pt x="1526" y="1942"/>
                    <a:pt x="994" y="1942"/>
                  </a:cubicBezTo>
                  <a:cubicBezTo>
                    <a:pt x="440" y="1942"/>
                    <a:pt x="0" y="1503"/>
                    <a:pt x="0" y="971"/>
                  </a:cubicBezTo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26" name="Freeform 13"/>
            <p:cNvSpPr>
              <a:spLocks noChangeArrowheads="1"/>
            </p:cNvSpPr>
            <p:nvPr/>
          </p:nvSpPr>
          <p:spPr bwMode="auto">
            <a:xfrm>
              <a:off x="13542118" y="9309049"/>
              <a:ext cx="1709661" cy="1709661"/>
            </a:xfrm>
            <a:custGeom>
              <a:avLst/>
              <a:gdLst>
                <a:gd name="T0" fmla="*/ 0 w 2451"/>
                <a:gd name="T1" fmla="*/ 1225 h 2451"/>
                <a:gd name="T2" fmla="*/ 0 w 2451"/>
                <a:gd name="T3" fmla="*/ 1225 h 2451"/>
                <a:gd name="T4" fmla="*/ 1225 w 2451"/>
                <a:gd name="T5" fmla="*/ 0 h 2451"/>
                <a:gd name="T6" fmla="*/ 2450 w 2451"/>
                <a:gd name="T7" fmla="*/ 1225 h 2451"/>
                <a:gd name="T8" fmla="*/ 1225 w 2451"/>
                <a:gd name="T9" fmla="*/ 2450 h 2451"/>
                <a:gd name="T10" fmla="*/ 0 w 2451"/>
                <a:gd name="T11" fmla="*/ 1225 h 2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51" h="2451">
                  <a:moveTo>
                    <a:pt x="0" y="1225"/>
                  </a:moveTo>
                  <a:lnTo>
                    <a:pt x="0" y="1225"/>
                  </a:lnTo>
                  <a:cubicBezTo>
                    <a:pt x="0" y="555"/>
                    <a:pt x="532" y="0"/>
                    <a:pt x="1225" y="0"/>
                  </a:cubicBezTo>
                  <a:cubicBezTo>
                    <a:pt x="1895" y="0"/>
                    <a:pt x="2450" y="555"/>
                    <a:pt x="2450" y="1225"/>
                  </a:cubicBezTo>
                  <a:cubicBezTo>
                    <a:pt x="2450" y="1895"/>
                    <a:pt x="1895" y="2450"/>
                    <a:pt x="1225" y="2450"/>
                  </a:cubicBezTo>
                  <a:cubicBezTo>
                    <a:pt x="532" y="2450"/>
                    <a:pt x="0" y="1895"/>
                    <a:pt x="0" y="1225"/>
                  </a:cubicBezTo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27" name="Freeform 14"/>
            <p:cNvSpPr>
              <a:spLocks noChangeArrowheads="1"/>
            </p:cNvSpPr>
            <p:nvPr/>
          </p:nvSpPr>
          <p:spPr bwMode="auto">
            <a:xfrm>
              <a:off x="17185909" y="8423469"/>
              <a:ext cx="2177050" cy="2192426"/>
            </a:xfrm>
            <a:custGeom>
              <a:avLst/>
              <a:gdLst>
                <a:gd name="T0" fmla="*/ 3121 w 3122"/>
                <a:gd name="T1" fmla="*/ 1572 h 3145"/>
                <a:gd name="T2" fmla="*/ 3121 w 3122"/>
                <a:gd name="T3" fmla="*/ 1572 h 3145"/>
                <a:gd name="T4" fmla="*/ 1549 w 3122"/>
                <a:gd name="T5" fmla="*/ 0 h 3145"/>
                <a:gd name="T6" fmla="*/ 0 w 3122"/>
                <a:gd name="T7" fmla="*/ 1572 h 3145"/>
                <a:gd name="T8" fmla="*/ 1549 w 3122"/>
                <a:gd name="T9" fmla="*/ 3144 h 3145"/>
                <a:gd name="T10" fmla="*/ 3121 w 3122"/>
                <a:gd name="T11" fmla="*/ 1572 h 3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2" h="3145">
                  <a:moveTo>
                    <a:pt x="3121" y="1572"/>
                  </a:moveTo>
                  <a:lnTo>
                    <a:pt x="3121" y="1572"/>
                  </a:lnTo>
                  <a:cubicBezTo>
                    <a:pt x="3121" y="693"/>
                    <a:pt x="2428" y="0"/>
                    <a:pt x="1549" y="0"/>
                  </a:cubicBezTo>
                  <a:cubicBezTo>
                    <a:pt x="694" y="0"/>
                    <a:pt x="0" y="693"/>
                    <a:pt x="0" y="1572"/>
                  </a:cubicBezTo>
                  <a:cubicBezTo>
                    <a:pt x="0" y="2427"/>
                    <a:pt x="694" y="3144"/>
                    <a:pt x="1549" y="3144"/>
                  </a:cubicBezTo>
                  <a:cubicBezTo>
                    <a:pt x="2428" y="3144"/>
                    <a:pt x="3121" y="2427"/>
                    <a:pt x="3121" y="1572"/>
                  </a:cubicBezTo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28" name="Freeform 15"/>
            <p:cNvSpPr>
              <a:spLocks noChangeArrowheads="1"/>
            </p:cNvSpPr>
            <p:nvPr/>
          </p:nvSpPr>
          <p:spPr bwMode="auto">
            <a:xfrm>
              <a:off x="17105960" y="9309049"/>
              <a:ext cx="2192426" cy="2177050"/>
            </a:xfrm>
            <a:custGeom>
              <a:avLst/>
              <a:gdLst>
                <a:gd name="T0" fmla="*/ 3143 w 3144"/>
                <a:gd name="T1" fmla="*/ 1572 h 3121"/>
                <a:gd name="T2" fmla="*/ 3143 w 3144"/>
                <a:gd name="T3" fmla="*/ 1572 h 3121"/>
                <a:gd name="T4" fmla="*/ 1571 w 3144"/>
                <a:gd name="T5" fmla="*/ 0 h 3121"/>
                <a:gd name="T6" fmla="*/ 0 w 3144"/>
                <a:gd name="T7" fmla="*/ 1572 h 3121"/>
                <a:gd name="T8" fmla="*/ 1571 w 3144"/>
                <a:gd name="T9" fmla="*/ 3120 h 3121"/>
                <a:gd name="T10" fmla="*/ 3143 w 3144"/>
                <a:gd name="T11" fmla="*/ 1572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4" h="3121">
                  <a:moveTo>
                    <a:pt x="3143" y="1572"/>
                  </a:moveTo>
                  <a:lnTo>
                    <a:pt x="3143" y="1572"/>
                  </a:lnTo>
                  <a:cubicBezTo>
                    <a:pt x="3143" y="693"/>
                    <a:pt x="2426" y="0"/>
                    <a:pt x="1571" y="0"/>
                  </a:cubicBezTo>
                  <a:cubicBezTo>
                    <a:pt x="694" y="0"/>
                    <a:pt x="0" y="693"/>
                    <a:pt x="0" y="1572"/>
                  </a:cubicBezTo>
                  <a:cubicBezTo>
                    <a:pt x="0" y="2427"/>
                    <a:pt x="694" y="3120"/>
                    <a:pt x="1571" y="3120"/>
                  </a:cubicBezTo>
                  <a:cubicBezTo>
                    <a:pt x="2426" y="3120"/>
                    <a:pt x="3143" y="2427"/>
                    <a:pt x="3143" y="1572"/>
                  </a:cubicBezTo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29" name="Freeform 16"/>
            <p:cNvSpPr>
              <a:spLocks noChangeArrowheads="1"/>
            </p:cNvSpPr>
            <p:nvPr/>
          </p:nvSpPr>
          <p:spPr bwMode="auto">
            <a:xfrm>
              <a:off x="14298551" y="9244477"/>
              <a:ext cx="2192424" cy="2192424"/>
            </a:xfrm>
            <a:custGeom>
              <a:avLst/>
              <a:gdLst>
                <a:gd name="T0" fmla="*/ 3144 w 3145"/>
                <a:gd name="T1" fmla="*/ 1572 h 3145"/>
                <a:gd name="T2" fmla="*/ 3144 w 3145"/>
                <a:gd name="T3" fmla="*/ 1572 h 3145"/>
                <a:gd name="T4" fmla="*/ 1572 w 3145"/>
                <a:gd name="T5" fmla="*/ 0 h 3145"/>
                <a:gd name="T6" fmla="*/ 0 w 3145"/>
                <a:gd name="T7" fmla="*/ 1572 h 3145"/>
                <a:gd name="T8" fmla="*/ 1572 w 3145"/>
                <a:gd name="T9" fmla="*/ 3144 h 3145"/>
                <a:gd name="T10" fmla="*/ 3144 w 3145"/>
                <a:gd name="T11" fmla="*/ 1572 h 3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5" h="3145">
                  <a:moveTo>
                    <a:pt x="3144" y="1572"/>
                  </a:moveTo>
                  <a:lnTo>
                    <a:pt x="3144" y="1572"/>
                  </a:lnTo>
                  <a:cubicBezTo>
                    <a:pt x="3144" y="716"/>
                    <a:pt x="2427" y="0"/>
                    <a:pt x="1572" y="0"/>
                  </a:cubicBezTo>
                  <a:cubicBezTo>
                    <a:pt x="693" y="0"/>
                    <a:pt x="0" y="716"/>
                    <a:pt x="0" y="1572"/>
                  </a:cubicBezTo>
                  <a:cubicBezTo>
                    <a:pt x="0" y="2451"/>
                    <a:pt x="693" y="3144"/>
                    <a:pt x="1572" y="3144"/>
                  </a:cubicBezTo>
                  <a:cubicBezTo>
                    <a:pt x="2427" y="3144"/>
                    <a:pt x="3144" y="2451"/>
                    <a:pt x="3144" y="1572"/>
                  </a:cubicBezTo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30" name="Freeform 17"/>
            <p:cNvSpPr>
              <a:spLocks noChangeArrowheads="1"/>
            </p:cNvSpPr>
            <p:nvPr/>
          </p:nvSpPr>
          <p:spPr bwMode="auto">
            <a:xfrm>
              <a:off x="15654594" y="9042745"/>
              <a:ext cx="2192426" cy="2192426"/>
            </a:xfrm>
            <a:custGeom>
              <a:avLst/>
              <a:gdLst>
                <a:gd name="T0" fmla="*/ 3143 w 3144"/>
                <a:gd name="T1" fmla="*/ 1572 h 3145"/>
                <a:gd name="T2" fmla="*/ 3143 w 3144"/>
                <a:gd name="T3" fmla="*/ 1572 h 3145"/>
                <a:gd name="T4" fmla="*/ 1572 w 3144"/>
                <a:gd name="T5" fmla="*/ 0 h 3145"/>
                <a:gd name="T6" fmla="*/ 0 w 3144"/>
                <a:gd name="T7" fmla="*/ 1572 h 3145"/>
                <a:gd name="T8" fmla="*/ 1572 w 3144"/>
                <a:gd name="T9" fmla="*/ 3144 h 3145"/>
                <a:gd name="T10" fmla="*/ 3143 w 3144"/>
                <a:gd name="T11" fmla="*/ 1572 h 3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4" h="3145">
                  <a:moveTo>
                    <a:pt x="3143" y="1572"/>
                  </a:moveTo>
                  <a:lnTo>
                    <a:pt x="3143" y="1572"/>
                  </a:lnTo>
                  <a:cubicBezTo>
                    <a:pt x="3143" y="717"/>
                    <a:pt x="2427" y="0"/>
                    <a:pt x="1572" y="0"/>
                  </a:cubicBezTo>
                  <a:cubicBezTo>
                    <a:pt x="716" y="0"/>
                    <a:pt x="0" y="717"/>
                    <a:pt x="0" y="1572"/>
                  </a:cubicBezTo>
                  <a:cubicBezTo>
                    <a:pt x="0" y="2450"/>
                    <a:pt x="716" y="3144"/>
                    <a:pt x="1572" y="3144"/>
                  </a:cubicBezTo>
                  <a:cubicBezTo>
                    <a:pt x="2427" y="3144"/>
                    <a:pt x="3143" y="2450"/>
                    <a:pt x="3143" y="1572"/>
                  </a:cubicBezTo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31" name="Freeform 18"/>
            <p:cNvSpPr>
              <a:spLocks noChangeArrowheads="1"/>
            </p:cNvSpPr>
            <p:nvPr/>
          </p:nvSpPr>
          <p:spPr bwMode="auto">
            <a:xfrm>
              <a:off x="14267801" y="8149802"/>
              <a:ext cx="2192424" cy="2192424"/>
            </a:xfrm>
            <a:custGeom>
              <a:avLst/>
              <a:gdLst>
                <a:gd name="T0" fmla="*/ 3144 w 3145"/>
                <a:gd name="T1" fmla="*/ 1572 h 3145"/>
                <a:gd name="T2" fmla="*/ 3144 w 3145"/>
                <a:gd name="T3" fmla="*/ 1572 h 3145"/>
                <a:gd name="T4" fmla="*/ 1572 w 3145"/>
                <a:gd name="T5" fmla="*/ 0 h 3145"/>
                <a:gd name="T6" fmla="*/ 0 w 3145"/>
                <a:gd name="T7" fmla="*/ 1572 h 3145"/>
                <a:gd name="T8" fmla="*/ 1572 w 3145"/>
                <a:gd name="T9" fmla="*/ 3144 h 3145"/>
                <a:gd name="T10" fmla="*/ 3144 w 3145"/>
                <a:gd name="T11" fmla="*/ 1572 h 3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5" h="3145">
                  <a:moveTo>
                    <a:pt x="3144" y="1572"/>
                  </a:moveTo>
                  <a:lnTo>
                    <a:pt x="3144" y="1572"/>
                  </a:lnTo>
                  <a:cubicBezTo>
                    <a:pt x="3144" y="716"/>
                    <a:pt x="2427" y="0"/>
                    <a:pt x="1572" y="0"/>
                  </a:cubicBezTo>
                  <a:cubicBezTo>
                    <a:pt x="694" y="0"/>
                    <a:pt x="0" y="716"/>
                    <a:pt x="0" y="1572"/>
                  </a:cubicBezTo>
                  <a:cubicBezTo>
                    <a:pt x="0" y="2428"/>
                    <a:pt x="694" y="3144"/>
                    <a:pt x="1572" y="3144"/>
                  </a:cubicBezTo>
                  <a:cubicBezTo>
                    <a:pt x="2427" y="3144"/>
                    <a:pt x="3144" y="2428"/>
                    <a:pt x="3144" y="1572"/>
                  </a:cubicBezTo>
                </a:path>
              </a:pathLst>
            </a:custGeom>
            <a:solidFill>
              <a:sysClr val="window" lastClr="FFFFFF">
                <a:lumMod val="8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32" name="Freeform 19"/>
            <p:cNvSpPr>
              <a:spLocks noChangeArrowheads="1"/>
            </p:cNvSpPr>
            <p:nvPr/>
          </p:nvSpPr>
          <p:spPr bwMode="auto">
            <a:xfrm>
              <a:off x="15362476" y="7504067"/>
              <a:ext cx="2838159" cy="2838159"/>
            </a:xfrm>
            <a:custGeom>
              <a:avLst/>
              <a:gdLst>
                <a:gd name="T0" fmla="*/ 4068 w 4069"/>
                <a:gd name="T1" fmla="*/ 2034 h 4069"/>
                <a:gd name="T2" fmla="*/ 4068 w 4069"/>
                <a:gd name="T3" fmla="*/ 2034 h 4069"/>
                <a:gd name="T4" fmla="*/ 2035 w 4069"/>
                <a:gd name="T5" fmla="*/ 0 h 4069"/>
                <a:gd name="T6" fmla="*/ 0 w 4069"/>
                <a:gd name="T7" fmla="*/ 2034 h 4069"/>
                <a:gd name="T8" fmla="*/ 2035 w 4069"/>
                <a:gd name="T9" fmla="*/ 4068 h 4069"/>
                <a:gd name="T10" fmla="*/ 4068 w 4069"/>
                <a:gd name="T11" fmla="*/ 2034 h 4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9" h="4069">
                  <a:moveTo>
                    <a:pt x="4068" y="2034"/>
                  </a:moveTo>
                  <a:lnTo>
                    <a:pt x="4068" y="2034"/>
                  </a:lnTo>
                  <a:cubicBezTo>
                    <a:pt x="4068" y="901"/>
                    <a:pt x="3144" y="0"/>
                    <a:pt x="2035" y="0"/>
                  </a:cubicBezTo>
                  <a:cubicBezTo>
                    <a:pt x="902" y="0"/>
                    <a:pt x="0" y="901"/>
                    <a:pt x="0" y="2034"/>
                  </a:cubicBezTo>
                  <a:cubicBezTo>
                    <a:pt x="0" y="3144"/>
                    <a:pt x="902" y="4068"/>
                    <a:pt x="2035" y="4068"/>
                  </a:cubicBezTo>
                  <a:cubicBezTo>
                    <a:pt x="3144" y="4068"/>
                    <a:pt x="4068" y="3144"/>
                    <a:pt x="4068" y="2034"/>
                  </a:cubicBezTo>
                </a:path>
              </a:pathLst>
            </a:custGeom>
            <a:solidFill>
              <a:sysClr val="window" lastClr="FFFFFF">
                <a:lumMod val="65000"/>
              </a:sys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33" name="Freeform 21"/>
            <p:cNvSpPr>
              <a:spLocks noChangeArrowheads="1"/>
            </p:cNvSpPr>
            <p:nvPr/>
          </p:nvSpPr>
          <p:spPr bwMode="auto">
            <a:xfrm>
              <a:off x="15316351" y="7504067"/>
              <a:ext cx="1660462" cy="3932834"/>
            </a:xfrm>
            <a:custGeom>
              <a:avLst/>
              <a:gdLst>
                <a:gd name="T0" fmla="*/ 370 w 2382"/>
                <a:gd name="T1" fmla="*/ 970 h 5641"/>
                <a:gd name="T2" fmla="*/ 370 w 2382"/>
                <a:gd name="T3" fmla="*/ 970 h 5641"/>
                <a:gd name="T4" fmla="*/ 370 w 2382"/>
                <a:gd name="T5" fmla="*/ 970 h 5641"/>
                <a:gd name="T6" fmla="*/ 370 w 2382"/>
                <a:gd name="T7" fmla="*/ 970 h 5641"/>
                <a:gd name="T8" fmla="*/ 254 w 2382"/>
                <a:gd name="T9" fmla="*/ 1802 h 5641"/>
                <a:gd name="T10" fmla="*/ 509 w 2382"/>
                <a:gd name="T11" fmla="*/ 3051 h 5641"/>
                <a:gd name="T12" fmla="*/ 0 w 2382"/>
                <a:gd name="T13" fmla="*/ 4346 h 5641"/>
                <a:gd name="T14" fmla="*/ 116 w 2382"/>
                <a:gd name="T15" fmla="*/ 5640 h 5641"/>
                <a:gd name="T16" fmla="*/ 1248 w 2382"/>
                <a:gd name="T17" fmla="*/ 5154 h 5641"/>
                <a:gd name="T18" fmla="*/ 2058 w 2382"/>
                <a:gd name="T19" fmla="*/ 5386 h 5641"/>
                <a:gd name="T20" fmla="*/ 2243 w 2382"/>
                <a:gd name="T21" fmla="*/ 5363 h 5641"/>
                <a:gd name="T22" fmla="*/ 2081 w 2382"/>
                <a:gd name="T23" fmla="*/ 3976 h 5641"/>
                <a:gd name="T24" fmla="*/ 832 w 2382"/>
                <a:gd name="T25" fmla="*/ 2034 h 5641"/>
                <a:gd name="T26" fmla="*/ 2381 w 2382"/>
                <a:gd name="T27" fmla="*/ 23 h 5641"/>
                <a:gd name="T28" fmla="*/ 2243 w 2382"/>
                <a:gd name="T29" fmla="*/ 0 h 5641"/>
                <a:gd name="T30" fmla="*/ 2219 w 2382"/>
                <a:gd name="T31" fmla="*/ 0 h 5641"/>
                <a:gd name="T32" fmla="*/ 2173 w 2382"/>
                <a:gd name="T33" fmla="*/ 0 h 5641"/>
                <a:gd name="T34" fmla="*/ 2104 w 2382"/>
                <a:gd name="T35" fmla="*/ 0 h 5641"/>
                <a:gd name="T36" fmla="*/ 370 w 2382"/>
                <a:gd name="T37" fmla="*/ 970 h 5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82" h="5641">
                  <a:moveTo>
                    <a:pt x="370" y="970"/>
                  </a:moveTo>
                  <a:lnTo>
                    <a:pt x="370" y="970"/>
                  </a:lnTo>
                  <a:lnTo>
                    <a:pt x="370" y="970"/>
                  </a:lnTo>
                  <a:lnTo>
                    <a:pt x="370" y="970"/>
                  </a:lnTo>
                  <a:cubicBezTo>
                    <a:pt x="277" y="1225"/>
                    <a:pt x="254" y="1502"/>
                    <a:pt x="254" y="1802"/>
                  </a:cubicBezTo>
                  <a:cubicBezTo>
                    <a:pt x="254" y="2242"/>
                    <a:pt x="347" y="2658"/>
                    <a:pt x="509" y="3051"/>
                  </a:cubicBezTo>
                  <a:cubicBezTo>
                    <a:pt x="208" y="3397"/>
                    <a:pt x="0" y="3837"/>
                    <a:pt x="0" y="4346"/>
                  </a:cubicBezTo>
                  <a:cubicBezTo>
                    <a:pt x="0" y="4577"/>
                    <a:pt x="46" y="5339"/>
                    <a:pt x="116" y="5640"/>
                  </a:cubicBezTo>
                  <a:cubicBezTo>
                    <a:pt x="555" y="5640"/>
                    <a:pt x="971" y="5456"/>
                    <a:pt x="1248" y="5154"/>
                  </a:cubicBezTo>
                  <a:cubicBezTo>
                    <a:pt x="1479" y="5294"/>
                    <a:pt x="1757" y="5386"/>
                    <a:pt x="2058" y="5386"/>
                  </a:cubicBezTo>
                  <a:cubicBezTo>
                    <a:pt x="2127" y="5386"/>
                    <a:pt x="2173" y="5386"/>
                    <a:pt x="2243" y="5363"/>
                  </a:cubicBezTo>
                  <a:cubicBezTo>
                    <a:pt x="2150" y="4924"/>
                    <a:pt x="2104" y="4253"/>
                    <a:pt x="2081" y="3976"/>
                  </a:cubicBezTo>
                  <a:cubicBezTo>
                    <a:pt x="1248" y="3721"/>
                    <a:pt x="832" y="2935"/>
                    <a:pt x="832" y="2034"/>
                  </a:cubicBezTo>
                  <a:cubicBezTo>
                    <a:pt x="832" y="993"/>
                    <a:pt x="1387" y="161"/>
                    <a:pt x="2381" y="23"/>
                  </a:cubicBezTo>
                  <a:cubicBezTo>
                    <a:pt x="2335" y="0"/>
                    <a:pt x="2289" y="0"/>
                    <a:pt x="2243" y="0"/>
                  </a:cubicBezTo>
                  <a:cubicBezTo>
                    <a:pt x="2243" y="0"/>
                    <a:pt x="2243" y="0"/>
                    <a:pt x="2219" y="0"/>
                  </a:cubicBezTo>
                  <a:cubicBezTo>
                    <a:pt x="2219" y="0"/>
                    <a:pt x="2196" y="0"/>
                    <a:pt x="2173" y="0"/>
                  </a:cubicBezTo>
                  <a:cubicBezTo>
                    <a:pt x="2150" y="0"/>
                    <a:pt x="2127" y="0"/>
                    <a:pt x="2104" y="0"/>
                  </a:cubicBezTo>
                  <a:cubicBezTo>
                    <a:pt x="1364" y="0"/>
                    <a:pt x="717" y="392"/>
                    <a:pt x="370" y="970"/>
                  </a:cubicBezTo>
                </a:path>
              </a:pathLst>
            </a:custGeom>
            <a:solidFill>
              <a:srgbClr val="BFBFBF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34" name="Freeform 22"/>
            <p:cNvSpPr>
              <a:spLocks noChangeArrowheads="1"/>
            </p:cNvSpPr>
            <p:nvPr/>
          </p:nvSpPr>
          <p:spPr bwMode="auto">
            <a:xfrm>
              <a:off x="14298551" y="10745042"/>
              <a:ext cx="904029" cy="372065"/>
            </a:xfrm>
            <a:custGeom>
              <a:avLst/>
              <a:gdLst>
                <a:gd name="T0" fmla="*/ 740 w 1295"/>
                <a:gd name="T1" fmla="*/ 0 h 533"/>
                <a:gd name="T2" fmla="*/ 740 w 1295"/>
                <a:gd name="T3" fmla="*/ 0 h 533"/>
                <a:gd name="T4" fmla="*/ 393 w 1295"/>
                <a:gd name="T5" fmla="*/ 231 h 533"/>
                <a:gd name="T6" fmla="*/ 0 w 1295"/>
                <a:gd name="T7" fmla="*/ 508 h 533"/>
                <a:gd name="T8" fmla="*/ 647 w 1295"/>
                <a:gd name="T9" fmla="*/ 508 h 533"/>
                <a:gd name="T10" fmla="*/ 901 w 1295"/>
                <a:gd name="T11" fmla="*/ 323 h 533"/>
                <a:gd name="T12" fmla="*/ 970 w 1295"/>
                <a:gd name="T13" fmla="*/ 485 h 533"/>
                <a:gd name="T14" fmla="*/ 1294 w 1295"/>
                <a:gd name="T15" fmla="*/ 463 h 533"/>
                <a:gd name="T16" fmla="*/ 1225 w 1295"/>
                <a:gd name="T17" fmla="*/ 0 h 533"/>
                <a:gd name="T18" fmla="*/ 740 w 1295"/>
                <a:gd name="T19" fmla="*/ 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5" h="533">
                  <a:moveTo>
                    <a:pt x="740" y="0"/>
                  </a:moveTo>
                  <a:lnTo>
                    <a:pt x="740" y="0"/>
                  </a:lnTo>
                  <a:cubicBezTo>
                    <a:pt x="740" y="0"/>
                    <a:pt x="623" y="185"/>
                    <a:pt x="393" y="231"/>
                  </a:cubicBezTo>
                  <a:cubicBezTo>
                    <a:pt x="185" y="278"/>
                    <a:pt x="46" y="347"/>
                    <a:pt x="0" y="508"/>
                  </a:cubicBezTo>
                  <a:cubicBezTo>
                    <a:pt x="231" y="532"/>
                    <a:pt x="647" y="508"/>
                    <a:pt x="647" y="508"/>
                  </a:cubicBezTo>
                  <a:cubicBezTo>
                    <a:pt x="901" y="323"/>
                    <a:pt x="901" y="323"/>
                    <a:pt x="901" y="323"/>
                  </a:cubicBezTo>
                  <a:cubicBezTo>
                    <a:pt x="970" y="485"/>
                    <a:pt x="970" y="485"/>
                    <a:pt x="970" y="485"/>
                  </a:cubicBezTo>
                  <a:cubicBezTo>
                    <a:pt x="1294" y="463"/>
                    <a:pt x="1294" y="463"/>
                    <a:pt x="1294" y="463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225" y="0"/>
                    <a:pt x="855" y="23"/>
                    <a:pt x="740" y="0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35" name="Freeform 23"/>
            <p:cNvSpPr>
              <a:spLocks noChangeArrowheads="1"/>
            </p:cNvSpPr>
            <p:nvPr/>
          </p:nvSpPr>
          <p:spPr bwMode="auto">
            <a:xfrm>
              <a:off x="14913537" y="10680468"/>
              <a:ext cx="870204" cy="501214"/>
            </a:xfrm>
            <a:custGeom>
              <a:avLst/>
              <a:gdLst>
                <a:gd name="T0" fmla="*/ 647 w 1250"/>
                <a:gd name="T1" fmla="*/ 69 h 718"/>
                <a:gd name="T2" fmla="*/ 647 w 1250"/>
                <a:gd name="T3" fmla="*/ 69 h 718"/>
                <a:gd name="T4" fmla="*/ 347 w 1250"/>
                <a:gd name="T5" fmla="*/ 370 h 718"/>
                <a:gd name="T6" fmla="*/ 0 w 1250"/>
                <a:gd name="T7" fmla="*/ 717 h 718"/>
                <a:gd name="T8" fmla="*/ 624 w 1250"/>
                <a:gd name="T9" fmla="*/ 600 h 718"/>
                <a:gd name="T10" fmla="*/ 855 w 1250"/>
                <a:gd name="T11" fmla="*/ 370 h 718"/>
                <a:gd name="T12" fmla="*/ 948 w 1250"/>
                <a:gd name="T13" fmla="*/ 508 h 718"/>
                <a:gd name="T14" fmla="*/ 1249 w 1250"/>
                <a:gd name="T15" fmla="*/ 415 h 718"/>
                <a:gd name="T16" fmla="*/ 1110 w 1250"/>
                <a:gd name="T17" fmla="*/ 0 h 718"/>
                <a:gd name="T18" fmla="*/ 647 w 1250"/>
                <a:gd name="T19" fmla="*/ 6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0" h="718">
                  <a:moveTo>
                    <a:pt x="647" y="69"/>
                  </a:moveTo>
                  <a:lnTo>
                    <a:pt x="647" y="69"/>
                  </a:lnTo>
                  <a:cubicBezTo>
                    <a:pt x="647" y="69"/>
                    <a:pt x="555" y="277"/>
                    <a:pt x="347" y="370"/>
                  </a:cubicBezTo>
                  <a:cubicBezTo>
                    <a:pt x="139" y="439"/>
                    <a:pt x="0" y="555"/>
                    <a:pt x="0" y="717"/>
                  </a:cubicBezTo>
                  <a:cubicBezTo>
                    <a:pt x="231" y="670"/>
                    <a:pt x="624" y="600"/>
                    <a:pt x="624" y="600"/>
                  </a:cubicBezTo>
                  <a:cubicBezTo>
                    <a:pt x="855" y="370"/>
                    <a:pt x="855" y="370"/>
                    <a:pt x="855" y="370"/>
                  </a:cubicBezTo>
                  <a:cubicBezTo>
                    <a:pt x="948" y="508"/>
                    <a:pt x="948" y="508"/>
                    <a:pt x="948" y="508"/>
                  </a:cubicBezTo>
                  <a:cubicBezTo>
                    <a:pt x="1249" y="415"/>
                    <a:pt x="1249" y="415"/>
                    <a:pt x="1249" y="415"/>
                  </a:cubicBezTo>
                  <a:cubicBezTo>
                    <a:pt x="1110" y="0"/>
                    <a:pt x="1110" y="0"/>
                    <a:pt x="1110" y="0"/>
                  </a:cubicBezTo>
                  <a:cubicBezTo>
                    <a:pt x="1110" y="0"/>
                    <a:pt x="740" y="92"/>
                    <a:pt x="647" y="69"/>
                  </a:cubicBezTo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36" name="Freeform 24"/>
            <p:cNvSpPr>
              <a:spLocks noChangeArrowheads="1"/>
            </p:cNvSpPr>
            <p:nvPr/>
          </p:nvSpPr>
          <p:spPr bwMode="auto">
            <a:xfrm>
              <a:off x="16057410" y="4927276"/>
              <a:ext cx="630360" cy="1386792"/>
            </a:xfrm>
            <a:custGeom>
              <a:avLst/>
              <a:gdLst>
                <a:gd name="T0" fmla="*/ 901 w 902"/>
                <a:gd name="T1" fmla="*/ 623 h 1989"/>
                <a:gd name="T2" fmla="*/ 901 w 902"/>
                <a:gd name="T3" fmla="*/ 623 h 1989"/>
                <a:gd name="T4" fmla="*/ 693 w 902"/>
                <a:gd name="T5" fmla="*/ 231 h 1989"/>
                <a:gd name="T6" fmla="*/ 693 w 902"/>
                <a:gd name="T7" fmla="*/ 69 h 1989"/>
                <a:gd name="T8" fmla="*/ 184 w 902"/>
                <a:gd name="T9" fmla="*/ 69 h 1989"/>
                <a:gd name="T10" fmla="*/ 184 w 902"/>
                <a:gd name="T11" fmla="*/ 231 h 1989"/>
                <a:gd name="T12" fmla="*/ 0 w 902"/>
                <a:gd name="T13" fmla="*/ 670 h 1989"/>
                <a:gd name="T14" fmla="*/ 230 w 902"/>
                <a:gd name="T15" fmla="*/ 1248 h 1989"/>
                <a:gd name="T16" fmla="*/ 439 w 902"/>
                <a:gd name="T17" fmla="*/ 1988 h 1989"/>
                <a:gd name="T18" fmla="*/ 439 w 902"/>
                <a:gd name="T19" fmla="*/ 1248 h 1989"/>
                <a:gd name="T20" fmla="*/ 901 w 902"/>
                <a:gd name="T21" fmla="*/ 623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2" h="1989">
                  <a:moveTo>
                    <a:pt x="901" y="623"/>
                  </a:moveTo>
                  <a:lnTo>
                    <a:pt x="901" y="623"/>
                  </a:lnTo>
                  <a:cubicBezTo>
                    <a:pt x="901" y="623"/>
                    <a:pt x="693" y="462"/>
                    <a:pt x="693" y="231"/>
                  </a:cubicBezTo>
                  <a:cubicBezTo>
                    <a:pt x="693" y="0"/>
                    <a:pt x="693" y="69"/>
                    <a:pt x="693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4" y="69"/>
                    <a:pt x="184" y="138"/>
                    <a:pt x="184" y="231"/>
                  </a:cubicBezTo>
                  <a:cubicBezTo>
                    <a:pt x="184" y="346"/>
                    <a:pt x="69" y="623"/>
                    <a:pt x="0" y="670"/>
                  </a:cubicBezTo>
                  <a:cubicBezTo>
                    <a:pt x="92" y="901"/>
                    <a:pt x="230" y="1248"/>
                    <a:pt x="230" y="1248"/>
                  </a:cubicBezTo>
                  <a:cubicBezTo>
                    <a:pt x="439" y="1988"/>
                    <a:pt x="439" y="1988"/>
                    <a:pt x="439" y="1988"/>
                  </a:cubicBezTo>
                  <a:cubicBezTo>
                    <a:pt x="439" y="1248"/>
                    <a:pt x="439" y="1248"/>
                    <a:pt x="439" y="1248"/>
                  </a:cubicBezTo>
                  <a:cubicBezTo>
                    <a:pt x="439" y="1248"/>
                    <a:pt x="855" y="993"/>
                    <a:pt x="901" y="623"/>
                  </a:cubicBezTo>
                </a:path>
              </a:pathLst>
            </a:custGeom>
            <a:solidFill>
              <a:srgbClr val="F8BB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37" name="Freeform 25"/>
            <p:cNvSpPr>
              <a:spLocks noChangeArrowheads="1"/>
            </p:cNvSpPr>
            <p:nvPr/>
          </p:nvSpPr>
          <p:spPr bwMode="auto">
            <a:xfrm>
              <a:off x="16057410" y="5231693"/>
              <a:ext cx="547337" cy="147597"/>
            </a:xfrm>
            <a:custGeom>
              <a:avLst/>
              <a:gdLst>
                <a:gd name="T0" fmla="*/ 138 w 786"/>
                <a:gd name="T1" fmla="*/ 24 h 210"/>
                <a:gd name="T2" fmla="*/ 138 w 786"/>
                <a:gd name="T3" fmla="*/ 24 h 210"/>
                <a:gd name="T4" fmla="*/ 0 w 786"/>
                <a:gd name="T5" fmla="*/ 209 h 210"/>
                <a:gd name="T6" fmla="*/ 0 w 786"/>
                <a:gd name="T7" fmla="*/ 209 h 210"/>
                <a:gd name="T8" fmla="*/ 138 w 786"/>
                <a:gd name="T9" fmla="*/ 24 h 210"/>
                <a:gd name="T10" fmla="*/ 138 w 786"/>
                <a:gd name="T11" fmla="*/ 24 h 210"/>
                <a:gd name="T12" fmla="*/ 739 w 786"/>
                <a:gd name="T13" fmla="*/ 0 h 210"/>
                <a:gd name="T14" fmla="*/ 739 w 786"/>
                <a:gd name="T15" fmla="*/ 0 h 210"/>
                <a:gd name="T16" fmla="*/ 739 w 786"/>
                <a:gd name="T17" fmla="*/ 0 h 210"/>
                <a:gd name="T18" fmla="*/ 785 w 786"/>
                <a:gd name="T19" fmla="*/ 47 h 210"/>
                <a:gd name="T20" fmla="*/ 785 w 786"/>
                <a:gd name="T21" fmla="*/ 47 h 210"/>
                <a:gd name="T22" fmla="*/ 739 w 786"/>
                <a:gd name="T23" fmla="*/ 0 h 210"/>
                <a:gd name="T24" fmla="*/ 138 w 786"/>
                <a:gd name="T25" fmla="*/ 2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6" h="210">
                  <a:moveTo>
                    <a:pt x="138" y="24"/>
                  </a:moveTo>
                  <a:lnTo>
                    <a:pt x="138" y="24"/>
                  </a:lnTo>
                  <a:cubicBezTo>
                    <a:pt x="92" y="117"/>
                    <a:pt x="45" y="185"/>
                    <a:pt x="0" y="209"/>
                  </a:cubicBezTo>
                  <a:lnTo>
                    <a:pt x="0" y="209"/>
                  </a:lnTo>
                  <a:cubicBezTo>
                    <a:pt x="45" y="185"/>
                    <a:pt x="92" y="117"/>
                    <a:pt x="138" y="24"/>
                  </a:cubicBezTo>
                  <a:lnTo>
                    <a:pt x="138" y="24"/>
                  </a:lnTo>
                  <a:lnTo>
                    <a:pt x="739" y="0"/>
                  </a:lnTo>
                  <a:lnTo>
                    <a:pt x="739" y="0"/>
                  </a:lnTo>
                  <a:lnTo>
                    <a:pt x="739" y="0"/>
                  </a:lnTo>
                  <a:cubicBezTo>
                    <a:pt x="762" y="24"/>
                    <a:pt x="762" y="47"/>
                    <a:pt x="785" y="47"/>
                  </a:cubicBezTo>
                  <a:lnTo>
                    <a:pt x="785" y="47"/>
                  </a:lnTo>
                  <a:cubicBezTo>
                    <a:pt x="762" y="47"/>
                    <a:pt x="762" y="24"/>
                    <a:pt x="739" y="0"/>
                  </a:cubicBezTo>
                  <a:lnTo>
                    <a:pt x="138" y="24"/>
                  </a:lnTo>
                </a:path>
              </a:pathLst>
            </a:custGeom>
            <a:solidFill>
              <a:srgbClr val="FFF1E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38" name="Freeform 26"/>
            <p:cNvSpPr>
              <a:spLocks noChangeArrowheads="1"/>
            </p:cNvSpPr>
            <p:nvPr/>
          </p:nvSpPr>
          <p:spPr bwMode="auto">
            <a:xfrm>
              <a:off x="16057410" y="5231693"/>
              <a:ext cx="547337" cy="178346"/>
            </a:xfrm>
            <a:custGeom>
              <a:avLst/>
              <a:gdLst>
                <a:gd name="T0" fmla="*/ 739 w 786"/>
                <a:gd name="T1" fmla="*/ 0 h 256"/>
                <a:gd name="T2" fmla="*/ 739 w 786"/>
                <a:gd name="T3" fmla="*/ 0 h 256"/>
                <a:gd name="T4" fmla="*/ 600 w 786"/>
                <a:gd name="T5" fmla="*/ 47 h 256"/>
                <a:gd name="T6" fmla="*/ 439 w 786"/>
                <a:gd name="T7" fmla="*/ 70 h 256"/>
                <a:gd name="T8" fmla="*/ 138 w 786"/>
                <a:gd name="T9" fmla="*/ 24 h 256"/>
                <a:gd name="T10" fmla="*/ 0 w 786"/>
                <a:gd name="T11" fmla="*/ 209 h 256"/>
                <a:gd name="T12" fmla="*/ 230 w 786"/>
                <a:gd name="T13" fmla="*/ 255 h 256"/>
                <a:gd name="T14" fmla="*/ 785 w 786"/>
                <a:gd name="T15" fmla="*/ 47 h 256"/>
                <a:gd name="T16" fmla="*/ 739 w 786"/>
                <a:gd name="T1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6" h="256">
                  <a:moveTo>
                    <a:pt x="739" y="0"/>
                  </a:moveTo>
                  <a:lnTo>
                    <a:pt x="739" y="0"/>
                  </a:lnTo>
                  <a:cubicBezTo>
                    <a:pt x="693" y="24"/>
                    <a:pt x="647" y="47"/>
                    <a:pt x="600" y="47"/>
                  </a:cubicBezTo>
                  <a:cubicBezTo>
                    <a:pt x="600" y="47"/>
                    <a:pt x="531" y="70"/>
                    <a:pt x="439" y="70"/>
                  </a:cubicBezTo>
                  <a:cubicBezTo>
                    <a:pt x="369" y="70"/>
                    <a:pt x="254" y="47"/>
                    <a:pt x="138" y="24"/>
                  </a:cubicBezTo>
                  <a:cubicBezTo>
                    <a:pt x="92" y="117"/>
                    <a:pt x="45" y="185"/>
                    <a:pt x="0" y="209"/>
                  </a:cubicBezTo>
                  <a:cubicBezTo>
                    <a:pt x="69" y="255"/>
                    <a:pt x="138" y="255"/>
                    <a:pt x="230" y="255"/>
                  </a:cubicBezTo>
                  <a:cubicBezTo>
                    <a:pt x="462" y="255"/>
                    <a:pt x="670" y="139"/>
                    <a:pt x="785" y="47"/>
                  </a:cubicBezTo>
                  <a:cubicBezTo>
                    <a:pt x="762" y="47"/>
                    <a:pt x="762" y="24"/>
                    <a:pt x="739" y="0"/>
                  </a:cubicBezTo>
                </a:path>
              </a:pathLst>
            </a:custGeom>
            <a:solidFill>
              <a:srgbClr val="F7B46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39" name="Freeform 27"/>
            <p:cNvSpPr>
              <a:spLocks noChangeArrowheads="1"/>
            </p:cNvSpPr>
            <p:nvPr/>
          </p:nvSpPr>
          <p:spPr bwMode="auto">
            <a:xfrm>
              <a:off x="15396300" y="5862054"/>
              <a:ext cx="983977" cy="2143225"/>
            </a:xfrm>
            <a:custGeom>
              <a:avLst/>
              <a:gdLst>
                <a:gd name="T0" fmla="*/ 0 w 1411"/>
                <a:gd name="T1" fmla="*/ 2820 h 3075"/>
                <a:gd name="T2" fmla="*/ 0 w 1411"/>
                <a:gd name="T3" fmla="*/ 2820 h 3075"/>
                <a:gd name="T4" fmla="*/ 716 w 1411"/>
                <a:gd name="T5" fmla="*/ 1549 h 3075"/>
                <a:gd name="T6" fmla="*/ 808 w 1411"/>
                <a:gd name="T7" fmla="*/ 47 h 3075"/>
                <a:gd name="T8" fmla="*/ 1248 w 1411"/>
                <a:gd name="T9" fmla="*/ 1688 h 3075"/>
                <a:gd name="T10" fmla="*/ 393 w 1411"/>
                <a:gd name="T11" fmla="*/ 3074 h 3075"/>
                <a:gd name="T12" fmla="*/ 0 w 1411"/>
                <a:gd name="T13" fmla="*/ 2820 h 3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1" h="3075">
                  <a:moveTo>
                    <a:pt x="0" y="2820"/>
                  </a:moveTo>
                  <a:lnTo>
                    <a:pt x="0" y="2820"/>
                  </a:lnTo>
                  <a:cubicBezTo>
                    <a:pt x="0" y="2820"/>
                    <a:pt x="531" y="2149"/>
                    <a:pt x="716" y="1549"/>
                  </a:cubicBezTo>
                  <a:cubicBezTo>
                    <a:pt x="925" y="855"/>
                    <a:pt x="393" y="93"/>
                    <a:pt x="808" y="47"/>
                  </a:cubicBezTo>
                  <a:cubicBezTo>
                    <a:pt x="1225" y="0"/>
                    <a:pt x="1410" y="1110"/>
                    <a:pt x="1248" y="1688"/>
                  </a:cubicBezTo>
                  <a:cubicBezTo>
                    <a:pt x="1110" y="2265"/>
                    <a:pt x="393" y="3074"/>
                    <a:pt x="393" y="3074"/>
                  </a:cubicBezTo>
                  <a:lnTo>
                    <a:pt x="0" y="2820"/>
                  </a:lnTo>
                </a:path>
              </a:pathLst>
            </a:custGeom>
            <a:solidFill>
              <a:srgbClr val="BFD5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40" name="Freeform 28"/>
            <p:cNvSpPr>
              <a:spLocks noChangeArrowheads="1"/>
            </p:cNvSpPr>
            <p:nvPr/>
          </p:nvSpPr>
          <p:spPr bwMode="auto">
            <a:xfrm>
              <a:off x="15202580" y="7860758"/>
              <a:ext cx="372066" cy="307493"/>
            </a:xfrm>
            <a:custGeom>
              <a:avLst/>
              <a:gdLst>
                <a:gd name="T0" fmla="*/ 532 w 533"/>
                <a:gd name="T1" fmla="*/ 115 h 440"/>
                <a:gd name="T2" fmla="*/ 532 w 533"/>
                <a:gd name="T3" fmla="*/ 115 h 440"/>
                <a:gd name="T4" fmla="*/ 301 w 533"/>
                <a:gd name="T5" fmla="*/ 416 h 440"/>
                <a:gd name="T6" fmla="*/ 278 w 533"/>
                <a:gd name="T7" fmla="*/ 370 h 440"/>
                <a:gd name="T8" fmla="*/ 347 w 533"/>
                <a:gd name="T9" fmla="*/ 300 h 440"/>
                <a:gd name="T10" fmla="*/ 231 w 533"/>
                <a:gd name="T11" fmla="*/ 393 h 440"/>
                <a:gd name="T12" fmla="*/ 208 w 533"/>
                <a:gd name="T13" fmla="*/ 370 h 440"/>
                <a:gd name="T14" fmla="*/ 301 w 533"/>
                <a:gd name="T15" fmla="*/ 277 h 440"/>
                <a:gd name="T16" fmla="*/ 162 w 533"/>
                <a:gd name="T17" fmla="*/ 393 h 440"/>
                <a:gd name="T18" fmla="*/ 116 w 533"/>
                <a:gd name="T19" fmla="*/ 347 h 440"/>
                <a:gd name="T20" fmla="*/ 254 w 533"/>
                <a:gd name="T21" fmla="*/ 231 h 440"/>
                <a:gd name="T22" fmla="*/ 116 w 533"/>
                <a:gd name="T23" fmla="*/ 324 h 440"/>
                <a:gd name="T24" fmla="*/ 93 w 533"/>
                <a:gd name="T25" fmla="*/ 277 h 440"/>
                <a:gd name="T26" fmla="*/ 185 w 533"/>
                <a:gd name="T27" fmla="*/ 208 h 440"/>
                <a:gd name="T28" fmla="*/ 93 w 533"/>
                <a:gd name="T29" fmla="*/ 231 h 440"/>
                <a:gd name="T30" fmla="*/ 69 w 533"/>
                <a:gd name="T31" fmla="*/ 162 h 440"/>
                <a:gd name="T32" fmla="*/ 370 w 533"/>
                <a:gd name="T33" fmla="*/ 0 h 440"/>
                <a:gd name="T34" fmla="*/ 532 w 533"/>
                <a:gd name="T35" fmla="*/ 11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3" h="440">
                  <a:moveTo>
                    <a:pt x="532" y="115"/>
                  </a:moveTo>
                  <a:lnTo>
                    <a:pt x="532" y="115"/>
                  </a:lnTo>
                  <a:cubicBezTo>
                    <a:pt x="532" y="115"/>
                    <a:pt x="486" y="324"/>
                    <a:pt x="301" y="416"/>
                  </a:cubicBezTo>
                  <a:cubicBezTo>
                    <a:pt x="254" y="439"/>
                    <a:pt x="254" y="416"/>
                    <a:pt x="278" y="370"/>
                  </a:cubicBezTo>
                  <a:cubicBezTo>
                    <a:pt x="301" y="347"/>
                    <a:pt x="347" y="324"/>
                    <a:pt x="347" y="300"/>
                  </a:cubicBezTo>
                  <a:cubicBezTo>
                    <a:pt x="347" y="300"/>
                    <a:pt x="254" y="370"/>
                    <a:pt x="231" y="393"/>
                  </a:cubicBezTo>
                  <a:cubicBezTo>
                    <a:pt x="208" y="416"/>
                    <a:pt x="162" y="393"/>
                    <a:pt x="208" y="370"/>
                  </a:cubicBezTo>
                  <a:cubicBezTo>
                    <a:pt x="231" y="324"/>
                    <a:pt x="301" y="277"/>
                    <a:pt x="301" y="277"/>
                  </a:cubicBezTo>
                  <a:cubicBezTo>
                    <a:pt x="301" y="277"/>
                    <a:pt x="185" y="370"/>
                    <a:pt x="162" y="393"/>
                  </a:cubicBezTo>
                  <a:cubicBezTo>
                    <a:pt x="116" y="393"/>
                    <a:pt x="93" y="370"/>
                    <a:pt x="116" y="347"/>
                  </a:cubicBezTo>
                  <a:cubicBezTo>
                    <a:pt x="162" y="300"/>
                    <a:pt x="254" y="231"/>
                    <a:pt x="254" y="231"/>
                  </a:cubicBezTo>
                  <a:cubicBezTo>
                    <a:pt x="254" y="231"/>
                    <a:pt x="162" y="300"/>
                    <a:pt x="116" y="324"/>
                  </a:cubicBezTo>
                  <a:cubicBezTo>
                    <a:pt x="69" y="347"/>
                    <a:pt x="46" y="300"/>
                    <a:pt x="93" y="277"/>
                  </a:cubicBezTo>
                  <a:cubicBezTo>
                    <a:pt x="116" y="254"/>
                    <a:pt x="185" y="208"/>
                    <a:pt x="185" y="208"/>
                  </a:cubicBezTo>
                  <a:cubicBezTo>
                    <a:pt x="185" y="208"/>
                    <a:pt x="139" y="208"/>
                    <a:pt x="93" y="231"/>
                  </a:cubicBezTo>
                  <a:cubicBezTo>
                    <a:pt x="46" y="254"/>
                    <a:pt x="0" y="231"/>
                    <a:pt x="69" y="162"/>
                  </a:cubicBezTo>
                  <a:cubicBezTo>
                    <a:pt x="93" y="139"/>
                    <a:pt x="231" y="0"/>
                    <a:pt x="370" y="0"/>
                  </a:cubicBezTo>
                  <a:cubicBezTo>
                    <a:pt x="486" y="69"/>
                    <a:pt x="532" y="115"/>
                    <a:pt x="532" y="115"/>
                  </a:cubicBezTo>
                </a:path>
              </a:pathLst>
            </a:custGeom>
            <a:solidFill>
              <a:srgbClr val="FED19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41" name="Freeform 29"/>
            <p:cNvSpPr>
              <a:spLocks noChangeArrowheads="1"/>
            </p:cNvSpPr>
            <p:nvPr/>
          </p:nvSpPr>
          <p:spPr bwMode="auto">
            <a:xfrm>
              <a:off x="15749917" y="5474613"/>
              <a:ext cx="2177050" cy="2484543"/>
            </a:xfrm>
            <a:custGeom>
              <a:avLst/>
              <a:gdLst>
                <a:gd name="T0" fmla="*/ 185 w 3121"/>
                <a:gd name="T1" fmla="*/ 93 h 3561"/>
                <a:gd name="T2" fmla="*/ 185 w 3121"/>
                <a:gd name="T3" fmla="*/ 93 h 3561"/>
                <a:gd name="T4" fmla="*/ 717 w 3121"/>
                <a:gd name="T5" fmla="*/ 347 h 3561"/>
                <a:gd name="T6" fmla="*/ 763 w 3121"/>
                <a:gd name="T7" fmla="*/ 440 h 3561"/>
                <a:gd name="T8" fmla="*/ 855 w 3121"/>
                <a:gd name="T9" fmla="*/ 1064 h 3561"/>
                <a:gd name="T10" fmla="*/ 832 w 3121"/>
                <a:gd name="T11" fmla="*/ 463 h 3561"/>
                <a:gd name="T12" fmla="*/ 1087 w 3121"/>
                <a:gd name="T13" fmla="*/ 232 h 3561"/>
                <a:gd name="T14" fmla="*/ 1064 w 3121"/>
                <a:gd name="T15" fmla="*/ 232 h 3561"/>
                <a:gd name="T16" fmla="*/ 1711 w 3121"/>
                <a:gd name="T17" fmla="*/ 0 h 3561"/>
                <a:gd name="T18" fmla="*/ 2797 w 3121"/>
                <a:gd name="T19" fmla="*/ 995 h 3561"/>
                <a:gd name="T20" fmla="*/ 3028 w 3121"/>
                <a:gd name="T21" fmla="*/ 3560 h 3561"/>
                <a:gd name="T22" fmla="*/ 1064 w 3121"/>
                <a:gd name="T23" fmla="*/ 3560 h 3561"/>
                <a:gd name="T24" fmla="*/ 370 w 3121"/>
                <a:gd name="T25" fmla="*/ 1527 h 3561"/>
                <a:gd name="T26" fmla="*/ 185 w 3121"/>
                <a:gd name="T27" fmla="*/ 93 h 3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21" h="3561">
                  <a:moveTo>
                    <a:pt x="185" y="93"/>
                  </a:moveTo>
                  <a:lnTo>
                    <a:pt x="185" y="93"/>
                  </a:lnTo>
                  <a:cubicBezTo>
                    <a:pt x="717" y="347"/>
                    <a:pt x="717" y="347"/>
                    <a:pt x="717" y="347"/>
                  </a:cubicBezTo>
                  <a:cubicBezTo>
                    <a:pt x="763" y="440"/>
                    <a:pt x="763" y="440"/>
                    <a:pt x="763" y="440"/>
                  </a:cubicBezTo>
                  <a:cubicBezTo>
                    <a:pt x="855" y="1064"/>
                    <a:pt x="855" y="1064"/>
                    <a:pt x="855" y="1064"/>
                  </a:cubicBezTo>
                  <a:cubicBezTo>
                    <a:pt x="832" y="463"/>
                    <a:pt x="832" y="463"/>
                    <a:pt x="832" y="463"/>
                  </a:cubicBezTo>
                  <a:cubicBezTo>
                    <a:pt x="1087" y="232"/>
                    <a:pt x="1087" y="232"/>
                    <a:pt x="1087" y="232"/>
                  </a:cubicBezTo>
                  <a:cubicBezTo>
                    <a:pt x="1064" y="232"/>
                    <a:pt x="1064" y="232"/>
                    <a:pt x="1064" y="232"/>
                  </a:cubicBezTo>
                  <a:cubicBezTo>
                    <a:pt x="1711" y="0"/>
                    <a:pt x="1711" y="0"/>
                    <a:pt x="1711" y="0"/>
                  </a:cubicBezTo>
                  <a:cubicBezTo>
                    <a:pt x="1711" y="0"/>
                    <a:pt x="2474" y="116"/>
                    <a:pt x="2797" y="995"/>
                  </a:cubicBezTo>
                  <a:cubicBezTo>
                    <a:pt x="3120" y="1850"/>
                    <a:pt x="3028" y="3560"/>
                    <a:pt x="3028" y="3560"/>
                  </a:cubicBezTo>
                  <a:cubicBezTo>
                    <a:pt x="1064" y="3560"/>
                    <a:pt x="1064" y="3560"/>
                    <a:pt x="1064" y="3560"/>
                  </a:cubicBezTo>
                  <a:cubicBezTo>
                    <a:pt x="1064" y="3560"/>
                    <a:pt x="717" y="1896"/>
                    <a:pt x="370" y="1527"/>
                  </a:cubicBezTo>
                  <a:cubicBezTo>
                    <a:pt x="0" y="902"/>
                    <a:pt x="185" y="93"/>
                    <a:pt x="185" y="9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42" name="Freeform 30"/>
            <p:cNvSpPr>
              <a:spLocks noChangeArrowheads="1"/>
            </p:cNvSpPr>
            <p:nvPr/>
          </p:nvSpPr>
          <p:spPr bwMode="auto">
            <a:xfrm>
              <a:off x="16106609" y="6553913"/>
              <a:ext cx="1435991" cy="1402168"/>
            </a:xfrm>
            <a:custGeom>
              <a:avLst/>
              <a:gdLst>
                <a:gd name="T0" fmla="*/ 555 w 2058"/>
                <a:gd name="T1" fmla="*/ 2011 h 2012"/>
                <a:gd name="T2" fmla="*/ 555 w 2058"/>
                <a:gd name="T3" fmla="*/ 2011 h 2012"/>
                <a:gd name="T4" fmla="*/ 0 w 2058"/>
                <a:gd name="T5" fmla="*/ 208 h 2012"/>
                <a:gd name="T6" fmla="*/ 0 w 2058"/>
                <a:gd name="T7" fmla="*/ 208 h 2012"/>
                <a:gd name="T8" fmla="*/ 1503 w 2058"/>
                <a:gd name="T9" fmla="*/ 0 h 2012"/>
                <a:gd name="T10" fmla="*/ 1526 w 2058"/>
                <a:gd name="T11" fmla="*/ 601 h 2012"/>
                <a:gd name="T12" fmla="*/ 2057 w 2058"/>
                <a:gd name="T13" fmla="*/ 2011 h 2012"/>
                <a:gd name="T14" fmla="*/ 555 w 2058"/>
                <a:gd name="T15" fmla="*/ 2011 h 2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8" h="2012">
                  <a:moveTo>
                    <a:pt x="555" y="2011"/>
                  </a:moveTo>
                  <a:lnTo>
                    <a:pt x="555" y="2011"/>
                  </a:lnTo>
                  <a:cubicBezTo>
                    <a:pt x="555" y="2011"/>
                    <a:pt x="300" y="786"/>
                    <a:pt x="0" y="208"/>
                  </a:cubicBezTo>
                  <a:lnTo>
                    <a:pt x="0" y="208"/>
                  </a:lnTo>
                  <a:cubicBezTo>
                    <a:pt x="693" y="717"/>
                    <a:pt x="1503" y="0"/>
                    <a:pt x="1503" y="0"/>
                  </a:cubicBezTo>
                  <a:cubicBezTo>
                    <a:pt x="1503" y="0"/>
                    <a:pt x="1526" y="231"/>
                    <a:pt x="1526" y="601"/>
                  </a:cubicBezTo>
                  <a:cubicBezTo>
                    <a:pt x="1526" y="1525"/>
                    <a:pt x="2057" y="2011"/>
                    <a:pt x="2057" y="2011"/>
                  </a:cubicBezTo>
                  <a:lnTo>
                    <a:pt x="555" y="2011"/>
                  </a:lnTo>
                </a:path>
              </a:pathLst>
            </a:custGeom>
            <a:solidFill>
              <a:srgbClr val="F2F2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43" name="Freeform 31"/>
            <p:cNvSpPr>
              <a:spLocks noChangeArrowheads="1"/>
            </p:cNvSpPr>
            <p:nvPr/>
          </p:nvSpPr>
          <p:spPr bwMode="auto">
            <a:xfrm>
              <a:off x="16331078" y="5314717"/>
              <a:ext cx="630362" cy="710308"/>
            </a:xfrm>
            <a:custGeom>
              <a:avLst/>
              <a:gdLst>
                <a:gd name="T0" fmla="*/ 324 w 903"/>
                <a:gd name="T1" fmla="*/ 1017 h 1018"/>
                <a:gd name="T2" fmla="*/ 324 w 903"/>
                <a:gd name="T3" fmla="*/ 1017 h 1018"/>
                <a:gd name="T4" fmla="*/ 0 w 903"/>
                <a:gd name="T5" fmla="*/ 693 h 1018"/>
                <a:gd name="T6" fmla="*/ 509 w 903"/>
                <a:gd name="T7" fmla="*/ 0 h 1018"/>
                <a:gd name="T8" fmla="*/ 902 w 903"/>
                <a:gd name="T9" fmla="*/ 230 h 1018"/>
                <a:gd name="T10" fmla="*/ 324 w 903"/>
                <a:gd name="T11" fmla="*/ 101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3" h="1018">
                  <a:moveTo>
                    <a:pt x="324" y="1017"/>
                  </a:moveTo>
                  <a:lnTo>
                    <a:pt x="324" y="1017"/>
                  </a:lnTo>
                  <a:cubicBezTo>
                    <a:pt x="0" y="693"/>
                    <a:pt x="0" y="693"/>
                    <a:pt x="0" y="693"/>
                  </a:cubicBezTo>
                  <a:cubicBezTo>
                    <a:pt x="0" y="693"/>
                    <a:pt x="509" y="253"/>
                    <a:pt x="509" y="0"/>
                  </a:cubicBezTo>
                  <a:cubicBezTo>
                    <a:pt x="717" y="68"/>
                    <a:pt x="902" y="230"/>
                    <a:pt x="902" y="230"/>
                  </a:cubicBezTo>
                  <a:lnTo>
                    <a:pt x="324" y="1017"/>
                  </a:lnTo>
                </a:path>
              </a:pathLst>
            </a:custGeom>
            <a:solidFill>
              <a:srgbClr val="4BC4D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44" name="Freeform 32"/>
            <p:cNvSpPr>
              <a:spLocks noChangeArrowheads="1"/>
            </p:cNvSpPr>
            <p:nvPr/>
          </p:nvSpPr>
          <p:spPr bwMode="auto">
            <a:xfrm>
              <a:off x="15879064" y="5394665"/>
              <a:ext cx="402815" cy="596536"/>
            </a:xfrm>
            <a:custGeom>
              <a:avLst/>
              <a:gdLst>
                <a:gd name="T0" fmla="*/ 578 w 579"/>
                <a:gd name="T1" fmla="*/ 555 h 856"/>
                <a:gd name="T2" fmla="*/ 578 w 579"/>
                <a:gd name="T3" fmla="*/ 555 h 856"/>
                <a:gd name="T4" fmla="*/ 417 w 579"/>
                <a:gd name="T5" fmla="*/ 855 h 856"/>
                <a:gd name="T6" fmla="*/ 0 w 579"/>
                <a:gd name="T7" fmla="*/ 208 h 856"/>
                <a:gd name="T8" fmla="*/ 255 w 579"/>
                <a:gd name="T9" fmla="*/ 0 h 856"/>
                <a:gd name="T10" fmla="*/ 578 w 579"/>
                <a:gd name="T11" fmla="*/ 555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9" h="856">
                  <a:moveTo>
                    <a:pt x="578" y="555"/>
                  </a:moveTo>
                  <a:lnTo>
                    <a:pt x="578" y="555"/>
                  </a:lnTo>
                  <a:cubicBezTo>
                    <a:pt x="578" y="555"/>
                    <a:pt x="417" y="832"/>
                    <a:pt x="417" y="855"/>
                  </a:cubicBezTo>
                  <a:cubicBezTo>
                    <a:pt x="417" y="855"/>
                    <a:pt x="70" y="439"/>
                    <a:pt x="0" y="208"/>
                  </a:cubicBezTo>
                  <a:cubicBezTo>
                    <a:pt x="70" y="70"/>
                    <a:pt x="255" y="0"/>
                    <a:pt x="255" y="0"/>
                  </a:cubicBezTo>
                  <a:lnTo>
                    <a:pt x="578" y="555"/>
                  </a:lnTo>
                </a:path>
              </a:pathLst>
            </a:custGeom>
            <a:solidFill>
              <a:srgbClr val="4BC4D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45" name="Freeform 33"/>
            <p:cNvSpPr>
              <a:spLocks noChangeArrowheads="1"/>
            </p:cNvSpPr>
            <p:nvPr/>
          </p:nvSpPr>
          <p:spPr bwMode="auto">
            <a:xfrm>
              <a:off x="14765940" y="7956080"/>
              <a:ext cx="3096453" cy="2804335"/>
            </a:xfrm>
            <a:custGeom>
              <a:avLst/>
              <a:gdLst>
                <a:gd name="T0" fmla="*/ 2474 w 4439"/>
                <a:gd name="T1" fmla="*/ 0 h 4023"/>
                <a:gd name="T2" fmla="*/ 2474 w 4439"/>
                <a:gd name="T3" fmla="*/ 0 h 4023"/>
                <a:gd name="T4" fmla="*/ 2196 w 4439"/>
                <a:gd name="T5" fmla="*/ 277 h 4023"/>
                <a:gd name="T6" fmla="*/ 508 w 4439"/>
                <a:gd name="T7" fmla="*/ 809 h 4023"/>
                <a:gd name="T8" fmla="*/ 70 w 4439"/>
                <a:gd name="T9" fmla="*/ 4022 h 4023"/>
                <a:gd name="T10" fmla="*/ 578 w 4439"/>
                <a:gd name="T11" fmla="*/ 4022 h 4023"/>
                <a:gd name="T12" fmla="*/ 1017 w 4439"/>
                <a:gd name="T13" fmla="*/ 1248 h 4023"/>
                <a:gd name="T14" fmla="*/ 3237 w 4439"/>
                <a:gd name="T15" fmla="*/ 948 h 4023"/>
                <a:gd name="T16" fmla="*/ 4438 w 4439"/>
                <a:gd name="T17" fmla="*/ 0 h 4023"/>
                <a:gd name="T18" fmla="*/ 2474 w 4439"/>
                <a:gd name="T19" fmla="*/ 0 h 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9" h="4023">
                  <a:moveTo>
                    <a:pt x="2474" y="0"/>
                  </a:moveTo>
                  <a:lnTo>
                    <a:pt x="2474" y="0"/>
                  </a:lnTo>
                  <a:cubicBezTo>
                    <a:pt x="2474" y="0"/>
                    <a:pt x="2520" y="254"/>
                    <a:pt x="2196" y="277"/>
                  </a:cubicBezTo>
                  <a:cubicBezTo>
                    <a:pt x="1988" y="277"/>
                    <a:pt x="994" y="393"/>
                    <a:pt x="508" y="809"/>
                  </a:cubicBezTo>
                  <a:cubicBezTo>
                    <a:pt x="0" y="1248"/>
                    <a:pt x="0" y="2658"/>
                    <a:pt x="70" y="4022"/>
                  </a:cubicBezTo>
                  <a:cubicBezTo>
                    <a:pt x="439" y="4022"/>
                    <a:pt x="578" y="4022"/>
                    <a:pt x="578" y="4022"/>
                  </a:cubicBezTo>
                  <a:cubicBezTo>
                    <a:pt x="578" y="4022"/>
                    <a:pt x="508" y="1433"/>
                    <a:pt x="1017" y="1248"/>
                  </a:cubicBezTo>
                  <a:cubicBezTo>
                    <a:pt x="1525" y="1063"/>
                    <a:pt x="3121" y="948"/>
                    <a:pt x="3237" y="948"/>
                  </a:cubicBezTo>
                  <a:cubicBezTo>
                    <a:pt x="3375" y="925"/>
                    <a:pt x="4415" y="508"/>
                    <a:pt x="4438" y="0"/>
                  </a:cubicBezTo>
                  <a:cubicBezTo>
                    <a:pt x="3607" y="0"/>
                    <a:pt x="2474" y="0"/>
                    <a:pt x="2474" y="0"/>
                  </a:cubicBezTo>
                </a:path>
              </a:pathLst>
            </a:custGeom>
            <a:solidFill>
              <a:srgbClr val="4141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46" name="Freeform 34"/>
            <p:cNvSpPr>
              <a:spLocks noChangeArrowheads="1"/>
            </p:cNvSpPr>
            <p:nvPr/>
          </p:nvSpPr>
          <p:spPr bwMode="auto">
            <a:xfrm>
              <a:off x="15138005" y="7956080"/>
              <a:ext cx="2853535" cy="2804335"/>
            </a:xfrm>
            <a:custGeom>
              <a:avLst/>
              <a:gdLst>
                <a:gd name="T0" fmla="*/ 3906 w 4092"/>
                <a:gd name="T1" fmla="*/ 0 h 4023"/>
                <a:gd name="T2" fmla="*/ 3906 w 4092"/>
                <a:gd name="T3" fmla="*/ 0 h 4023"/>
                <a:gd name="T4" fmla="*/ 3444 w 4092"/>
                <a:gd name="T5" fmla="*/ 1295 h 4023"/>
                <a:gd name="T6" fmla="*/ 855 w 4092"/>
                <a:gd name="T7" fmla="*/ 1942 h 4023"/>
                <a:gd name="T8" fmla="*/ 878 w 4092"/>
                <a:gd name="T9" fmla="*/ 4022 h 4023"/>
                <a:gd name="T10" fmla="*/ 254 w 4092"/>
                <a:gd name="T11" fmla="*/ 4022 h 4023"/>
                <a:gd name="T12" fmla="*/ 300 w 4092"/>
                <a:gd name="T13" fmla="*/ 1363 h 4023"/>
                <a:gd name="T14" fmla="*/ 2196 w 4092"/>
                <a:gd name="T15" fmla="*/ 693 h 4023"/>
                <a:gd name="T16" fmla="*/ 2751 w 4092"/>
                <a:gd name="T17" fmla="*/ 0 h 4023"/>
                <a:gd name="T18" fmla="*/ 3906 w 4092"/>
                <a:gd name="T19" fmla="*/ 0 h 4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92" h="4023">
                  <a:moveTo>
                    <a:pt x="3906" y="0"/>
                  </a:moveTo>
                  <a:lnTo>
                    <a:pt x="3906" y="0"/>
                  </a:lnTo>
                  <a:cubicBezTo>
                    <a:pt x="3906" y="0"/>
                    <a:pt x="4091" y="901"/>
                    <a:pt x="3444" y="1295"/>
                  </a:cubicBezTo>
                  <a:cubicBezTo>
                    <a:pt x="2612" y="1780"/>
                    <a:pt x="1063" y="1548"/>
                    <a:pt x="855" y="1942"/>
                  </a:cubicBezTo>
                  <a:cubicBezTo>
                    <a:pt x="693" y="2196"/>
                    <a:pt x="878" y="4022"/>
                    <a:pt x="878" y="4022"/>
                  </a:cubicBezTo>
                  <a:cubicBezTo>
                    <a:pt x="254" y="4022"/>
                    <a:pt x="254" y="4022"/>
                    <a:pt x="254" y="4022"/>
                  </a:cubicBezTo>
                  <a:cubicBezTo>
                    <a:pt x="254" y="4022"/>
                    <a:pt x="0" y="1803"/>
                    <a:pt x="300" y="1363"/>
                  </a:cubicBezTo>
                  <a:cubicBezTo>
                    <a:pt x="601" y="925"/>
                    <a:pt x="1849" y="716"/>
                    <a:pt x="2196" y="693"/>
                  </a:cubicBezTo>
                  <a:cubicBezTo>
                    <a:pt x="2566" y="670"/>
                    <a:pt x="2751" y="0"/>
                    <a:pt x="2751" y="0"/>
                  </a:cubicBezTo>
                  <a:lnTo>
                    <a:pt x="3906" y="0"/>
                  </a:lnTo>
                </a:path>
              </a:pathLst>
            </a:custGeom>
            <a:solidFill>
              <a:srgbClr val="4141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47" name="Freeform 35"/>
            <p:cNvSpPr>
              <a:spLocks noChangeArrowheads="1"/>
            </p:cNvSpPr>
            <p:nvPr/>
          </p:nvSpPr>
          <p:spPr bwMode="auto">
            <a:xfrm>
              <a:off x="15331727" y="7956080"/>
              <a:ext cx="2321571" cy="968604"/>
            </a:xfrm>
            <a:custGeom>
              <a:avLst/>
              <a:gdLst>
                <a:gd name="T0" fmla="*/ 23 w 3330"/>
                <a:gd name="T1" fmla="*/ 1363 h 1388"/>
                <a:gd name="T2" fmla="*/ 23 w 3330"/>
                <a:gd name="T3" fmla="*/ 1363 h 1388"/>
                <a:gd name="T4" fmla="*/ 1919 w 3330"/>
                <a:gd name="T5" fmla="*/ 693 h 1388"/>
                <a:gd name="T6" fmla="*/ 2474 w 3330"/>
                <a:gd name="T7" fmla="*/ 0 h 1388"/>
                <a:gd name="T8" fmla="*/ 3329 w 3330"/>
                <a:gd name="T9" fmla="*/ 0 h 1388"/>
                <a:gd name="T10" fmla="*/ 2335 w 3330"/>
                <a:gd name="T11" fmla="*/ 1040 h 1388"/>
                <a:gd name="T12" fmla="*/ 0 w 3330"/>
                <a:gd name="T13" fmla="*/ 1387 h 1388"/>
                <a:gd name="T14" fmla="*/ 23 w 3330"/>
                <a:gd name="T15" fmla="*/ 1363 h 1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30" h="1388">
                  <a:moveTo>
                    <a:pt x="23" y="1363"/>
                  </a:moveTo>
                  <a:lnTo>
                    <a:pt x="23" y="1363"/>
                  </a:lnTo>
                  <a:cubicBezTo>
                    <a:pt x="324" y="925"/>
                    <a:pt x="1572" y="716"/>
                    <a:pt x="1919" y="693"/>
                  </a:cubicBezTo>
                  <a:cubicBezTo>
                    <a:pt x="2289" y="670"/>
                    <a:pt x="2474" y="0"/>
                    <a:pt x="2474" y="0"/>
                  </a:cubicBezTo>
                  <a:cubicBezTo>
                    <a:pt x="3329" y="0"/>
                    <a:pt x="3329" y="0"/>
                    <a:pt x="3329" y="0"/>
                  </a:cubicBezTo>
                  <a:cubicBezTo>
                    <a:pt x="3306" y="138"/>
                    <a:pt x="3028" y="901"/>
                    <a:pt x="2335" y="1040"/>
                  </a:cubicBezTo>
                  <a:cubicBezTo>
                    <a:pt x="1572" y="1202"/>
                    <a:pt x="532" y="901"/>
                    <a:pt x="0" y="1387"/>
                  </a:cubicBezTo>
                  <a:cubicBezTo>
                    <a:pt x="23" y="1387"/>
                    <a:pt x="23" y="1363"/>
                    <a:pt x="23" y="1363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48" name="Freeform 36"/>
            <p:cNvSpPr>
              <a:spLocks noChangeArrowheads="1"/>
            </p:cNvSpPr>
            <p:nvPr/>
          </p:nvSpPr>
          <p:spPr bwMode="auto">
            <a:xfrm>
              <a:off x="16315704" y="8085227"/>
              <a:ext cx="1356043" cy="774882"/>
            </a:xfrm>
            <a:custGeom>
              <a:avLst/>
              <a:gdLst>
                <a:gd name="T0" fmla="*/ 0 w 1943"/>
                <a:gd name="T1" fmla="*/ 1110 h 1111"/>
                <a:gd name="T2" fmla="*/ 0 w 1943"/>
                <a:gd name="T3" fmla="*/ 1110 h 1111"/>
                <a:gd name="T4" fmla="*/ 1896 w 1943"/>
                <a:gd name="T5" fmla="*/ 185 h 1111"/>
                <a:gd name="T6" fmla="*/ 1942 w 1943"/>
                <a:gd name="T7" fmla="*/ 92 h 1111"/>
                <a:gd name="T8" fmla="*/ 1942 w 1943"/>
                <a:gd name="T9" fmla="*/ 0 h 1111"/>
                <a:gd name="T10" fmla="*/ 0 w 1943"/>
                <a:gd name="T11" fmla="*/ 855 h 1111"/>
                <a:gd name="T12" fmla="*/ 0 w 1943"/>
                <a:gd name="T13" fmla="*/ 111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3" h="1111">
                  <a:moveTo>
                    <a:pt x="0" y="1110"/>
                  </a:moveTo>
                  <a:lnTo>
                    <a:pt x="0" y="1110"/>
                  </a:lnTo>
                  <a:cubicBezTo>
                    <a:pt x="0" y="1110"/>
                    <a:pt x="1850" y="185"/>
                    <a:pt x="1896" y="185"/>
                  </a:cubicBezTo>
                  <a:cubicBezTo>
                    <a:pt x="1942" y="161"/>
                    <a:pt x="1942" y="138"/>
                    <a:pt x="1942" y="92"/>
                  </a:cubicBezTo>
                  <a:cubicBezTo>
                    <a:pt x="1942" y="69"/>
                    <a:pt x="1942" y="0"/>
                    <a:pt x="1942" y="0"/>
                  </a:cubicBezTo>
                  <a:cubicBezTo>
                    <a:pt x="0" y="855"/>
                    <a:pt x="0" y="855"/>
                    <a:pt x="0" y="855"/>
                  </a:cubicBezTo>
                  <a:lnTo>
                    <a:pt x="0" y="1110"/>
                  </a:lnTo>
                </a:path>
              </a:pathLst>
            </a:custGeom>
            <a:solidFill>
              <a:srgbClr val="7688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49" name="Freeform 37"/>
            <p:cNvSpPr>
              <a:spLocks noChangeArrowheads="1"/>
            </p:cNvSpPr>
            <p:nvPr/>
          </p:nvSpPr>
          <p:spPr bwMode="auto">
            <a:xfrm>
              <a:off x="14427698" y="8069854"/>
              <a:ext cx="3256349" cy="744133"/>
            </a:xfrm>
            <a:custGeom>
              <a:avLst/>
              <a:gdLst>
                <a:gd name="T0" fmla="*/ 92 w 4670"/>
                <a:gd name="T1" fmla="*/ 972 h 1065"/>
                <a:gd name="T2" fmla="*/ 92 w 4670"/>
                <a:gd name="T3" fmla="*/ 972 h 1065"/>
                <a:gd name="T4" fmla="*/ 92 w 4670"/>
                <a:gd name="T5" fmla="*/ 1064 h 1065"/>
                <a:gd name="T6" fmla="*/ 2635 w 4670"/>
                <a:gd name="T7" fmla="*/ 1064 h 1065"/>
                <a:gd name="T8" fmla="*/ 2797 w 4670"/>
                <a:gd name="T9" fmla="*/ 994 h 1065"/>
                <a:gd name="T10" fmla="*/ 4600 w 4670"/>
                <a:gd name="T11" fmla="*/ 93 h 1065"/>
                <a:gd name="T12" fmla="*/ 4577 w 4670"/>
                <a:gd name="T13" fmla="*/ 0 h 1065"/>
                <a:gd name="T14" fmla="*/ 2010 w 4670"/>
                <a:gd name="T15" fmla="*/ 0 h 1065"/>
                <a:gd name="T16" fmla="*/ 1687 w 4670"/>
                <a:gd name="T17" fmla="*/ 93 h 1065"/>
                <a:gd name="T18" fmla="*/ 92 w 4670"/>
                <a:gd name="T19" fmla="*/ 972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70" h="1065">
                  <a:moveTo>
                    <a:pt x="92" y="972"/>
                  </a:moveTo>
                  <a:lnTo>
                    <a:pt x="92" y="972"/>
                  </a:lnTo>
                  <a:cubicBezTo>
                    <a:pt x="0" y="1017"/>
                    <a:pt x="23" y="1064"/>
                    <a:pt x="92" y="1064"/>
                  </a:cubicBezTo>
                  <a:cubicBezTo>
                    <a:pt x="2635" y="1064"/>
                    <a:pt x="2635" y="1064"/>
                    <a:pt x="2635" y="1064"/>
                  </a:cubicBezTo>
                  <a:cubicBezTo>
                    <a:pt x="2727" y="1064"/>
                    <a:pt x="2797" y="994"/>
                    <a:pt x="2797" y="994"/>
                  </a:cubicBezTo>
                  <a:cubicBezTo>
                    <a:pt x="4600" y="93"/>
                    <a:pt x="4600" y="93"/>
                    <a:pt x="4600" y="93"/>
                  </a:cubicBezTo>
                  <a:cubicBezTo>
                    <a:pt x="4669" y="47"/>
                    <a:pt x="4669" y="0"/>
                    <a:pt x="4577" y="0"/>
                  </a:cubicBezTo>
                  <a:cubicBezTo>
                    <a:pt x="2010" y="0"/>
                    <a:pt x="2010" y="0"/>
                    <a:pt x="2010" y="0"/>
                  </a:cubicBezTo>
                  <a:cubicBezTo>
                    <a:pt x="1918" y="0"/>
                    <a:pt x="1780" y="47"/>
                    <a:pt x="1687" y="93"/>
                  </a:cubicBezTo>
                  <a:cubicBezTo>
                    <a:pt x="92" y="972"/>
                    <a:pt x="92" y="972"/>
                    <a:pt x="92" y="972"/>
                  </a:cubicBezTo>
                </a:path>
              </a:pathLst>
            </a:custGeom>
            <a:solidFill>
              <a:srgbClr val="A6A7A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50" name="Freeform 38"/>
            <p:cNvSpPr>
              <a:spLocks noChangeArrowheads="1"/>
            </p:cNvSpPr>
            <p:nvPr/>
          </p:nvSpPr>
          <p:spPr bwMode="auto">
            <a:xfrm>
              <a:off x="16088160" y="8647940"/>
              <a:ext cx="162970" cy="49199"/>
            </a:xfrm>
            <a:custGeom>
              <a:avLst/>
              <a:gdLst>
                <a:gd name="T0" fmla="*/ 0 w 233"/>
                <a:gd name="T1" fmla="*/ 70 h 71"/>
                <a:gd name="T2" fmla="*/ 0 w 233"/>
                <a:gd name="T3" fmla="*/ 70 h 71"/>
                <a:gd name="T4" fmla="*/ 70 w 233"/>
                <a:gd name="T5" fmla="*/ 70 h 71"/>
                <a:gd name="T6" fmla="*/ 117 w 233"/>
                <a:gd name="T7" fmla="*/ 47 h 71"/>
                <a:gd name="T8" fmla="*/ 209 w 233"/>
                <a:gd name="T9" fmla="*/ 0 h 71"/>
                <a:gd name="T10" fmla="*/ 232 w 233"/>
                <a:gd name="T11" fmla="*/ 0 h 71"/>
                <a:gd name="T12" fmla="*/ 162 w 233"/>
                <a:gd name="T13" fmla="*/ 0 h 71"/>
                <a:gd name="T14" fmla="*/ 117 w 233"/>
                <a:gd name="T15" fmla="*/ 0 h 71"/>
                <a:gd name="T16" fmla="*/ 24 w 233"/>
                <a:gd name="T17" fmla="*/ 47 h 71"/>
                <a:gd name="T18" fmla="*/ 0 w 233"/>
                <a:gd name="T19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71">
                  <a:moveTo>
                    <a:pt x="0" y="70"/>
                  </a:moveTo>
                  <a:lnTo>
                    <a:pt x="0" y="70"/>
                  </a:lnTo>
                  <a:cubicBezTo>
                    <a:pt x="70" y="70"/>
                    <a:pt x="70" y="70"/>
                    <a:pt x="70" y="70"/>
                  </a:cubicBezTo>
                  <a:cubicBezTo>
                    <a:pt x="93" y="70"/>
                    <a:pt x="117" y="70"/>
                    <a:pt x="117" y="47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39" y="0"/>
                    <a:pt x="117" y="0"/>
                    <a:pt x="117" y="0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51" name="Freeform 39"/>
            <p:cNvSpPr>
              <a:spLocks noChangeArrowheads="1"/>
            </p:cNvSpPr>
            <p:nvPr/>
          </p:nvSpPr>
          <p:spPr bwMode="auto">
            <a:xfrm>
              <a:off x="16217307" y="8567992"/>
              <a:ext cx="193720" cy="64573"/>
            </a:xfrm>
            <a:custGeom>
              <a:avLst/>
              <a:gdLst>
                <a:gd name="T0" fmla="*/ 0 w 279"/>
                <a:gd name="T1" fmla="*/ 93 h 94"/>
                <a:gd name="T2" fmla="*/ 0 w 279"/>
                <a:gd name="T3" fmla="*/ 93 h 94"/>
                <a:gd name="T4" fmla="*/ 70 w 279"/>
                <a:gd name="T5" fmla="*/ 93 h 94"/>
                <a:gd name="T6" fmla="*/ 116 w 279"/>
                <a:gd name="T7" fmla="*/ 93 h 94"/>
                <a:gd name="T8" fmla="*/ 255 w 279"/>
                <a:gd name="T9" fmla="*/ 23 h 94"/>
                <a:gd name="T10" fmla="*/ 278 w 279"/>
                <a:gd name="T11" fmla="*/ 0 h 94"/>
                <a:gd name="T12" fmla="*/ 209 w 279"/>
                <a:gd name="T13" fmla="*/ 0 h 94"/>
                <a:gd name="T14" fmla="*/ 139 w 279"/>
                <a:gd name="T15" fmla="*/ 23 h 94"/>
                <a:gd name="T16" fmla="*/ 24 w 279"/>
                <a:gd name="T17" fmla="*/ 93 h 94"/>
                <a:gd name="T18" fmla="*/ 0 w 279"/>
                <a:gd name="T1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94">
                  <a:moveTo>
                    <a:pt x="0" y="93"/>
                  </a:moveTo>
                  <a:lnTo>
                    <a:pt x="0" y="93"/>
                  </a:lnTo>
                  <a:cubicBezTo>
                    <a:pt x="70" y="93"/>
                    <a:pt x="70" y="93"/>
                    <a:pt x="70" y="93"/>
                  </a:cubicBezTo>
                  <a:cubicBezTo>
                    <a:pt x="93" y="93"/>
                    <a:pt x="116" y="93"/>
                    <a:pt x="116" y="93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78" y="23"/>
                    <a:pt x="278" y="0"/>
                    <a:pt x="278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85" y="0"/>
                    <a:pt x="162" y="23"/>
                    <a:pt x="139" y="23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0" y="93"/>
                    <a:pt x="0" y="93"/>
                    <a:pt x="0" y="93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52" name="Freeform 40"/>
            <p:cNvSpPr>
              <a:spLocks noChangeArrowheads="1"/>
            </p:cNvSpPr>
            <p:nvPr/>
          </p:nvSpPr>
          <p:spPr bwMode="auto">
            <a:xfrm>
              <a:off x="16380277" y="8503418"/>
              <a:ext cx="193722" cy="64574"/>
            </a:xfrm>
            <a:custGeom>
              <a:avLst/>
              <a:gdLst>
                <a:gd name="T0" fmla="*/ 0 w 278"/>
                <a:gd name="T1" fmla="*/ 92 h 93"/>
                <a:gd name="T2" fmla="*/ 0 w 278"/>
                <a:gd name="T3" fmla="*/ 92 h 93"/>
                <a:gd name="T4" fmla="*/ 69 w 278"/>
                <a:gd name="T5" fmla="*/ 92 h 93"/>
                <a:gd name="T6" fmla="*/ 115 w 278"/>
                <a:gd name="T7" fmla="*/ 69 h 93"/>
                <a:gd name="T8" fmla="*/ 254 w 278"/>
                <a:gd name="T9" fmla="*/ 0 h 93"/>
                <a:gd name="T10" fmla="*/ 254 w 278"/>
                <a:gd name="T11" fmla="*/ 0 h 93"/>
                <a:gd name="T12" fmla="*/ 208 w 278"/>
                <a:gd name="T13" fmla="*/ 0 h 93"/>
                <a:gd name="T14" fmla="*/ 138 w 278"/>
                <a:gd name="T15" fmla="*/ 0 h 93"/>
                <a:gd name="T16" fmla="*/ 23 w 278"/>
                <a:gd name="T17" fmla="*/ 69 h 93"/>
                <a:gd name="T18" fmla="*/ 0 w 278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93">
                  <a:moveTo>
                    <a:pt x="0" y="92"/>
                  </a:moveTo>
                  <a:lnTo>
                    <a:pt x="0" y="92"/>
                  </a:lnTo>
                  <a:cubicBezTo>
                    <a:pt x="69" y="92"/>
                    <a:pt x="69" y="92"/>
                    <a:pt x="69" y="92"/>
                  </a:cubicBezTo>
                  <a:cubicBezTo>
                    <a:pt x="69" y="92"/>
                    <a:pt x="92" y="69"/>
                    <a:pt x="115" y="69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77" y="0"/>
                    <a:pt x="277" y="0"/>
                    <a:pt x="25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0"/>
                    <a:pt x="162" y="0"/>
                    <a:pt x="138" y="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0" y="69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53" name="Freeform 41"/>
            <p:cNvSpPr>
              <a:spLocks noChangeArrowheads="1"/>
            </p:cNvSpPr>
            <p:nvPr/>
          </p:nvSpPr>
          <p:spPr bwMode="auto">
            <a:xfrm>
              <a:off x="16540173" y="8423469"/>
              <a:ext cx="193722" cy="64574"/>
            </a:xfrm>
            <a:custGeom>
              <a:avLst/>
              <a:gdLst>
                <a:gd name="T0" fmla="*/ 0 w 278"/>
                <a:gd name="T1" fmla="*/ 93 h 94"/>
                <a:gd name="T2" fmla="*/ 0 w 278"/>
                <a:gd name="T3" fmla="*/ 93 h 94"/>
                <a:gd name="T4" fmla="*/ 69 w 278"/>
                <a:gd name="T5" fmla="*/ 93 h 94"/>
                <a:gd name="T6" fmla="*/ 116 w 278"/>
                <a:gd name="T7" fmla="*/ 70 h 94"/>
                <a:gd name="T8" fmla="*/ 254 w 278"/>
                <a:gd name="T9" fmla="*/ 23 h 94"/>
                <a:gd name="T10" fmla="*/ 254 w 278"/>
                <a:gd name="T11" fmla="*/ 0 h 94"/>
                <a:gd name="T12" fmla="*/ 185 w 278"/>
                <a:gd name="T13" fmla="*/ 0 h 94"/>
                <a:gd name="T14" fmla="*/ 139 w 278"/>
                <a:gd name="T15" fmla="*/ 23 h 94"/>
                <a:gd name="T16" fmla="*/ 23 w 278"/>
                <a:gd name="T17" fmla="*/ 70 h 94"/>
                <a:gd name="T18" fmla="*/ 0 w 278"/>
                <a:gd name="T1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94">
                  <a:moveTo>
                    <a:pt x="0" y="93"/>
                  </a:moveTo>
                  <a:lnTo>
                    <a:pt x="0" y="93"/>
                  </a:lnTo>
                  <a:cubicBezTo>
                    <a:pt x="69" y="93"/>
                    <a:pt x="69" y="93"/>
                    <a:pt x="69" y="93"/>
                  </a:cubicBezTo>
                  <a:cubicBezTo>
                    <a:pt x="69" y="93"/>
                    <a:pt x="92" y="93"/>
                    <a:pt x="116" y="70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54" y="0"/>
                    <a:pt x="277" y="0"/>
                    <a:pt x="254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62" y="23"/>
                    <a:pt x="139" y="23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0" y="93"/>
                    <a:pt x="0" y="93"/>
                    <a:pt x="0" y="93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54" name="Freeform 42"/>
            <p:cNvSpPr>
              <a:spLocks noChangeArrowheads="1"/>
            </p:cNvSpPr>
            <p:nvPr/>
          </p:nvSpPr>
          <p:spPr bwMode="auto">
            <a:xfrm>
              <a:off x="16684696" y="8358897"/>
              <a:ext cx="209095" cy="64573"/>
            </a:xfrm>
            <a:custGeom>
              <a:avLst/>
              <a:gdLst>
                <a:gd name="T0" fmla="*/ 23 w 302"/>
                <a:gd name="T1" fmla="*/ 92 h 93"/>
                <a:gd name="T2" fmla="*/ 23 w 302"/>
                <a:gd name="T3" fmla="*/ 92 h 93"/>
                <a:gd name="T4" fmla="*/ 93 w 302"/>
                <a:gd name="T5" fmla="*/ 92 h 93"/>
                <a:gd name="T6" fmla="*/ 139 w 302"/>
                <a:gd name="T7" fmla="*/ 69 h 93"/>
                <a:gd name="T8" fmla="*/ 278 w 302"/>
                <a:gd name="T9" fmla="*/ 0 h 93"/>
                <a:gd name="T10" fmla="*/ 278 w 302"/>
                <a:gd name="T11" fmla="*/ 0 h 93"/>
                <a:gd name="T12" fmla="*/ 208 w 302"/>
                <a:gd name="T13" fmla="*/ 0 h 93"/>
                <a:gd name="T14" fmla="*/ 162 w 302"/>
                <a:gd name="T15" fmla="*/ 0 h 93"/>
                <a:gd name="T16" fmla="*/ 23 w 302"/>
                <a:gd name="T17" fmla="*/ 69 h 93"/>
                <a:gd name="T18" fmla="*/ 23 w 302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93">
                  <a:moveTo>
                    <a:pt x="23" y="92"/>
                  </a:moveTo>
                  <a:lnTo>
                    <a:pt x="23" y="92"/>
                  </a:lnTo>
                  <a:cubicBezTo>
                    <a:pt x="93" y="92"/>
                    <a:pt x="93" y="92"/>
                    <a:pt x="93" y="92"/>
                  </a:cubicBezTo>
                  <a:cubicBezTo>
                    <a:pt x="93" y="92"/>
                    <a:pt x="116" y="69"/>
                    <a:pt x="139" y="69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0"/>
                    <a:pt x="301" y="0"/>
                    <a:pt x="27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0"/>
                    <a:pt x="162" y="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0" y="92"/>
                    <a:pt x="23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55" name="Freeform 43"/>
            <p:cNvSpPr>
              <a:spLocks noChangeArrowheads="1"/>
            </p:cNvSpPr>
            <p:nvPr/>
          </p:nvSpPr>
          <p:spPr bwMode="auto">
            <a:xfrm>
              <a:off x="16847666" y="8278949"/>
              <a:ext cx="193722" cy="64573"/>
            </a:xfrm>
            <a:custGeom>
              <a:avLst/>
              <a:gdLst>
                <a:gd name="T0" fmla="*/ 23 w 279"/>
                <a:gd name="T1" fmla="*/ 92 h 93"/>
                <a:gd name="T2" fmla="*/ 23 w 279"/>
                <a:gd name="T3" fmla="*/ 92 h 93"/>
                <a:gd name="T4" fmla="*/ 93 w 279"/>
                <a:gd name="T5" fmla="*/ 92 h 93"/>
                <a:gd name="T6" fmla="*/ 139 w 279"/>
                <a:gd name="T7" fmla="*/ 69 h 93"/>
                <a:gd name="T8" fmla="*/ 255 w 279"/>
                <a:gd name="T9" fmla="*/ 23 h 93"/>
                <a:gd name="T10" fmla="*/ 278 w 279"/>
                <a:gd name="T11" fmla="*/ 0 h 93"/>
                <a:gd name="T12" fmla="*/ 208 w 279"/>
                <a:gd name="T13" fmla="*/ 0 h 93"/>
                <a:gd name="T14" fmla="*/ 162 w 279"/>
                <a:gd name="T15" fmla="*/ 23 h 93"/>
                <a:gd name="T16" fmla="*/ 23 w 279"/>
                <a:gd name="T17" fmla="*/ 69 h 93"/>
                <a:gd name="T18" fmla="*/ 23 w 279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93">
                  <a:moveTo>
                    <a:pt x="23" y="92"/>
                  </a:moveTo>
                  <a:lnTo>
                    <a:pt x="23" y="92"/>
                  </a:lnTo>
                  <a:cubicBezTo>
                    <a:pt x="93" y="92"/>
                    <a:pt x="93" y="92"/>
                    <a:pt x="93" y="92"/>
                  </a:cubicBezTo>
                  <a:cubicBezTo>
                    <a:pt x="93" y="92"/>
                    <a:pt x="116" y="92"/>
                    <a:pt x="139" y="69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0"/>
                    <a:pt x="162" y="2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92"/>
                    <a:pt x="0" y="92"/>
                    <a:pt x="23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56" name="Freeform 44"/>
            <p:cNvSpPr>
              <a:spLocks noChangeArrowheads="1"/>
            </p:cNvSpPr>
            <p:nvPr/>
          </p:nvSpPr>
          <p:spPr bwMode="auto">
            <a:xfrm>
              <a:off x="15992836" y="8647940"/>
              <a:ext cx="178346" cy="49199"/>
            </a:xfrm>
            <a:custGeom>
              <a:avLst/>
              <a:gdLst>
                <a:gd name="T0" fmla="*/ 23 w 256"/>
                <a:gd name="T1" fmla="*/ 70 h 71"/>
                <a:gd name="T2" fmla="*/ 23 w 256"/>
                <a:gd name="T3" fmla="*/ 70 h 71"/>
                <a:gd name="T4" fmla="*/ 93 w 256"/>
                <a:gd name="T5" fmla="*/ 70 h 71"/>
                <a:gd name="T6" fmla="*/ 138 w 256"/>
                <a:gd name="T7" fmla="*/ 47 h 71"/>
                <a:gd name="T8" fmla="*/ 231 w 256"/>
                <a:gd name="T9" fmla="*/ 0 h 71"/>
                <a:gd name="T10" fmla="*/ 231 w 256"/>
                <a:gd name="T11" fmla="*/ 0 h 71"/>
                <a:gd name="T12" fmla="*/ 162 w 256"/>
                <a:gd name="T13" fmla="*/ 0 h 71"/>
                <a:gd name="T14" fmla="*/ 115 w 256"/>
                <a:gd name="T15" fmla="*/ 0 h 71"/>
                <a:gd name="T16" fmla="*/ 23 w 256"/>
                <a:gd name="T17" fmla="*/ 47 h 71"/>
                <a:gd name="T18" fmla="*/ 23 w 256"/>
                <a:gd name="T19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71">
                  <a:moveTo>
                    <a:pt x="23" y="70"/>
                  </a:moveTo>
                  <a:lnTo>
                    <a:pt x="23" y="70"/>
                  </a:ln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115" y="70"/>
                    <a:pt x="138" y="4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31" y="0"/>
                    <a:pt x="255" y="0"/>
                    <a:pt x="231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2" y="0"/>
                    <a:pt x="138" y="0"/>
                    <a:pt x="115" y="0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0" y="70"/>
                    <a:pt x="0" y="70"/>
                    <a:pt x="23" y="70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57" name="Freeform 45"/>
            <p:cNvSpPr>
              <a:spLocks noChangeArrowheads="1"/>
            </p:cNvSpPr>
            <p:nvPr/>
          </p:nvSpPr>
          <p:spPr bwMode="auto">
            <a:xfrm>
              <a:off x="16042035" y="8567992"/>
              <a:ext cx="273670" cy="64573"/>
            </a:xfrm>
            <a:custGeom>
              <a:avLst/>
              <a:gdLst>
                <a:gd name="T0" fmla="*/ 0 w 393"/>
                <a:gd name="T1" fmla="*/ 93 h 94"/>
                <a:gd name="T2" fmla="*/ 0 w 393"/>
                <a:gd name="T3" fmla="*/ 93 h 94"/>
                <a:gd name="T4" fmla="*/ 185 w 393"/>
                <a:gd name="T5" fmla="*/ 93 h 94"/>
                <a:gd name="T6" fmla="*/ 253 w 393"/>
                <a:gd name="T7" fmla="*/ 93 h 94"/>
                <a:gd name="T8" fmla="*/ 369 w 393"/>
                <a:gd name="T9" fmla="*/ 23 h 94"/>
                <a:gd name="T10" fmla="*/ 392 w 393"/>
                <a:gd name="T11" fmla="*/ 0 h 94"/>
                <a:gd name="T12" fmla="*/ 207 w 393"/>
                <a:gd name="T13" fmla="*/ 0 h 94"/>
                <a:gd name="T14" fmla="*/ 138 w 393"/>
                <a:gd name="T15" fmla="*/ 23 h 94"/>
                <a:gd name="T16" fmla="*/ 23 w 393"/>
                <a:gd name="T17" fmla="*/ 93 h 94"/>
                <a:gd name="T18" fmla="*/ 0 w 393"/>
                <a:gd name="T1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3" h="94">
                  <a:moveTo>
                    <a:pt x="0" y="93"/>
                  </a:moveTo>
                  <a:lnTo>
                    <a:pt x="0" y="93"/>
                  </a:lnTo>
                  <a:cubicBezTo>
                    <a:pt x="185" y="93"/>
                    <a:pt x="185" y="93"/>
                    <a:pt x="185" y="93"/>
                  </a:cubicBezTo>
                  <a:cubicBezTo>
                    <a:pt x="207" y="93"/>
                    <a:pt x="230" y="93"/>
                    <a:pt x="253" y="93"/>
                  </a:cubicBezTo>
                  <a:cubicBezTo>
                    <a:pt x="369" y="23"/>
                    <a:pt x="369" y="23"/>
                    <a:pt x="369" y="23"/>
                  </a:cubicBezTo>
                  <a:cubicBezTo>
                    <a:pt x="392" y="23"/>
                    <a:pt x="392" y="0"/>
                    <a:pt x="392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5" y="0"/>
                    <a:pt x="161" y="23"/>
                    <a:pt x="138" y="2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0" y="93"/>
                    <a:pt x="0" y="93"/>
                    <a:pt x="0" y="93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58" name="Freeform 46"/>
            <p:cNvSpPr>
              <a:spLocks noChangeArrowheads="1"/>
            </p:cNvSpPr>
            <p:nvPr/>
          </p:nvSpPr>
          <p:spPr bwMode="auto">
            <a:xfrm>
              <a:off x="16251130" y="8503418"/>
              <a:ext cx="224471" cy="64574"/>
            </a:xfrm>
            <a:custGeom>
              <a:avLst/>
              <a:gdLst>
                <a:gd name="T0" fmla="*/ 23 w 324"/>
                <a:gd name="T1" fmla="*/ 92 h 93"/>
                <a:gd name="T2" fmla="*/ 23 w 324"/>
                <a:gd name="T3" fmla="*/ 92 h 93"/>
                <a:gd name="T4" fmla="*/ 115 w 324"/>
                <a:gd name="T5" fmla="*/ 92 h 93"/>
                <a:gd name="T6" fmla="*/ 185 w 324"/>
                <a:gd name="T7" fmla="*/ 69 h 93"/>
                <a:gd name="T8" fmla="*/ 300 w 324"/>
                <a:gd name="T9" fmla="*/ 0 h 93"/>
                <a:gd name="T10" fmla="*/ 323 w 324"/>
                <a:gd name="T11" fmla="*/ 0 h 93"/>
                <a:gd name="T12" fmla="*/ 208 w 324"/>
                <a:gd name="T13" fmla="*/ 0 h 93"/>
                <a:gd name="T14" fmla="*/ 162 w 324"/>
                <a:gd name="T15" fmla="*/ 23 h 93"/>
                <a:gd name="T16" fmla="*/ 46 w 324"/>
                <a:gd name="T17" fmla="*/ 69 h 93"/>
                <a:gd name="T18" fmla="*/ 23 w 324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" h="93">
                  <a:moveTo>
                    <a:pt x="23" y="92"/>
                  </a:moveTo>
                  <a:lnTo>
                    <a:pt x="23" y="92"/>
                  </a:lnTo>
                  <a:cubicBezTo>
                    <a:pt x="115" y="92"/>
                    <a:pt x="115" y="92"/>
                    <a:pt x="115" y="92"/>
                  </a:cubicBezTo>
                  <a:cubicBezTo>
                    <a:pt x="138" y="92"/>
                    <a:pt x="162" y="69"/>
                    <a:pt x="185" y="69"/>
                  </a:cubicBezTo>
                  <a:cubicBezTo>
                    <a:pt x="300" y="0"/>
                    <a:pt x="300" y="0"/>
                    <a:pt x="300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0"/>
                    <a:pt x="162" y="23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23" y="69"/>
                    <a:pt x="0" y="92"/>
                    <a:pt x="23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59" name="Freeform 47"/>
            <p:cNvSpPr>
              <a:spLocks noChangeArrowheads="1"/>
            </p:cNvSpPr>
            <p:nvPr/>
          </p:nvSpPr>
          <p:spPr bwMode="auto">
            <a:xfrm>
              <a:off x="16346454" y="8423469"/>
              <a:ext cx="292117" cy="64574"/>
            </a:xfrm>
            <a:custGeom>
              <a:avLst/>
              <a:gdLst>
                <a:gd name="T0" fmla="*/ 0 w 418"/>
                <a:gd name="T1" fmla="*/ 93 h 94"/>
                <a:gd name="T2" fmla="*/ 0 w 418"/>
                <a:gd name="T3" fmla="*/ 93 h 94"/>
                <a:gd name="T4" fmla="*/ 209 w 418"/>
                <a:gd name="T5" fmla="*/ 93 h 94"/>
                <a:gd name="T6" fmla="*/ 278 w 418"/>
                <a:gd name="T7" fmla="*/ 70 h 94"/>
                <a:gd name="T8" fmla="*/ 394 w 418"/>
                <a:gd name="T9" fmla="*/ 23 h 94"/>
                <a:gd name="T10" fmla="*/ 417 w 418"/>
                <a:gd name="T11" fmla="*/ 0 h 94"/>
                <a:gd name="T12" fmla="*/ 209 w 418"/>
                <a:gd name="T13" fmla="*/ 0 h 94"/>
                <a:gd name="T14" fmla="*/ 162 w 418"/>
                <a:gd name="T15" fmla="*/ 23 h 94"/>
                <a:gd name="T16" fmla="*/ 24 w 418"/>
                <a:gd name="T17" fmla="*/ 93 h 94"/>
                <a:gd name="T18" fmla="*/ 0 w 418"/>
                <a:gd name="T1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8" h="94">
                  <a:moveTo>
                    <a:pt x="0" y="93"/>
                  </a:moveTo>
                  <a:lnTo>
                    <a:pt x="0" y="93"/>
                  </a:lnTo>
                  <a:cubicBezTo>
                    <a:pt x="209" y="93"/>
                    <a:pt x="209" y="93"/>
                    <a:pt x="209" y="93"/>
                  </a:cubicBezTo>
                  <a:cubicBezTo>
                    <a:pt x="232" y="93"/>
                    <a:pt x="255" y="93"/>
                    <a:pt x="278" y="70"/>
                  </a:cubicBezTo>
                  <a:cubicBezTo>
                    <a:pt x="394" y="23"/>
                    <a:pt x="394" y="23"/>
                    <a:pt x="394" y="23"/>
                  </a:cubicBezTo>
                  <a:cubicBezTo>
                    <a:pt x="417" y="23"/>
                    <a:pt x="417" y="0"/>
                    <a:pt x="417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85" y="0"/>
                    <a:pt x="162" y="23"/>
                    <a:pt x="162" y="23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0" y="93"/>
                    <a:pt x="0" y="93"/>
                    <a:pt x="0" y="93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60" name="Freeform 48"/>
            <p:cNvSpPr>
              <a:spLocks noChangeArrowheads="1"/>
            </p:cNvSpPr>
            <p:nvPr/>
          </p:nvSpPr>
          <p:spPr bwMode="auto">
            <a:xfrm>
              <a:off x="16604748" y="8358897"/>
              <a:ext cx="193720" cy="64573"/>
            </a:xfrm>
            <a:custGeom>
              <a:avLst/>
              <a:gdLst>
                <a:gd name="T0" fmla="*/ 0 w 279"/>
                <a:gd name="T1" fmla="*/ 92 h 93"/>
                <a:gd name="T2" fmla="*/ 0 w 279"/>
                <a:gd name="T3" fmla="*/ 92 h 93"/>
                <a:gd name="T4" fmla="*/ 70 w 279"/>
                <a:gd name="T5" fmla="*/ 92 h 93"/>
                <a:gd name="T6" fmla="*/ 116 w 279"/>
                <a:gd name="T7" fmla="*/ 69 h 93"/>
                <a:gd name="T8" fmla="*/ 255 w 279"/>
                <a:gd name="T9" fmla="*/ 0 h 93"/>
                <a:gd name="T10" fmla="*/ 255 w 279"/>
                <a:gd name="T11" fmla="*/ 0 h 93"/>
                <a:gd name="T12" fmla="*/ 209 w 279"/>
                <a:gd name="T13" fmla="*/ 0 h 93"/>
                <a:gd name="T14" fmla="*/ 139 w 279"/>
                <a:gd name="T15" fmla="*/ 0 h 93"/>
                <a:gd name="T16" fmla="*/ 24 w 279"/>
                <a:gd name="T17" fmla="*/ 69 h 93"/>
                <a:gd name="T18" fmla="*/ 0 w 279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93">
                  <a:moveTo>
                    <a:pt x="0" y="92"/>
                  </a:moveTo>
                  <a:lnTo>
                    <a:pt x="0" y="92"/>
                  </a:lnTo>
                  <a:cubicBezTo>
                    <a:pt x="70" y="92"/>
                    <a:pt x="70" y="92"/>
                    <a:pt x="70" y="92"/>
                  </a:cubicBezTo>
                  <a:cubicBezTo>
                    <a:pt x="93" y="92"/>
                    <a:pt x="116" y="69"/>
                    <a:pt x="116" y="69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8" y="0"/>
                    <a:pt x="278" y="0"/>
                    <a:pt x="255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85" y="0"/>
                    <a:pt x="162" y="0"/>
                    <a:pt x="139" y="0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0" y="69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61" name="Freeform 49"/>
            <p:cNvSpPr>
              <a:spLocks noChangeArrowheads="1"/>
            </p:cNvSpPr>
            <p:nvPr/>
          </p:nvSpPr>
          <p:spPr bwMode="auto">
            <a:xfrm>
              <a:off x="16767718" y="8278949"/>
              <a:ext cx="193722" cy="64573"/>
            </a:xfrm>
            <a:custGeom>
              <a:avLst/>
              <a:gdLst>
                <a:gd name="T0" fmla="*/ 0 w 278"/>
                <a:gd name="T1" fmla="*/ 92 h 93"/>
                <a:gd name="T2" fmla="*/ 0 w 278"/>
                <a:gd name="T3" fmla="*/ 92 h 93"/>
                <a:gd name="T4" fmla="*/ 69 w 278"/>
                <a:gd name="T5" fmla="*/ 92 h 93"/>
                <a:gd name="T6" fmla="*/ 115 w 278"/>
                <a:gd name="T7" fmla="*/ 69 h 93"/>
                <a:gd name="T8" fmla="*/ 254 w 278"/>
                <a:gd name="T9" fmla="*/ 23 h 93"/>
                <a:gd name="T10" fmla="*/ 254 w 278"/>
                <a:gd name="T11" fmla="*/ 0 h 93"/>
                <a:gd name="T12" fmla="*/ 185 w 278"/>
                <a:gd name="T13" fmla="*/ 0 h 93"/>
                <a:gd name="T14" fmla="*/ 138 w 278"/>
                <a:gd name="T15" fmla="*/ 23 h 93"/>
                <a:gd name="T16" fmla="*/ 23 w 278"/>
                <a:gd name="T17" fmla="*/ 69 h 93"/>
                <a:gd name="T18" fmla="*/ 0 w 278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93">
                  <a:moveTo>
                    <a:pt x="0" y="92"/>
                  </a:moveTo>
                  <a:lnTo>
                    <a:pt x="0" y="92"/>
                  </a:lnTo>
                  <a:cubicBezTo>
                    <a:pt x="69" y="92"/>
                    <a:pt x="69" y="92"/>
                    <a:pt x="69" y="92"/>
                  </a:cubicBezTo>
                  <a:cubicBezTo>
                    <a:pt x="69" y="92"/>
                    <a:pt x="92" y="92"/>
                    <a:pt x="115" y="69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77" y="0"/>
                    <a:pt x="277" y="0"/>
                    <a:pt x="254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62" y="0"/>
                    <a:pt x="138" y="2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0" y="92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62" name="Freeform 50"/>
            <p:cNvSpPr>
              <a:spLocks noChangeArrowheads="1"/>
            </p:cNvSpPr>
            <p:nvPr/>
          </p:nvSpPr>
          <p:spPr bwMode="auto">
            <a:xfrm>
              <a:off x="15912888" y="8647940"/>
              <a:ext cx="159896" cy="49199"/>
            </a:xfrm>
            <a:custGeom>
              <a:avLst/>
              <a:gdLst>
                <a:gd name="T0" fmla="*/ 0 w 231"/>
                <a:gd name="T1" fmla="*/ 70 h 71"/>
                <a:gd name="T2" fmla="*/ 0 w 231"/>
                <a:gd name="T3" fmla="*/ 70 h 71"/>
                <a:gd name="T4" fmla="*/ 68 w 231"/>
                <a:gd name="T5" fmla="*/ 70 h 71"/>
                <a:gd name="T6" fmla="*/ 115 w 231"/>
                <a:gd name="T7" fmla="*/ 47 h 71"/>
                <a:gd name="T8" fmla="*/ 208 w 231"/>
                <a:gd name="T9" fmla="*/ 0 h 71"/>
                <a:gd name="T10" fmla="*/ 230 w 231"/>
                <a:gd name="T11" fmla="*/ 0 h 71"/>
                <a:gd name="T12" fmla="*/ 161 w 231"/>
                <a:gd name="T13" fmla="*/ 0 h 71"/>
                <a:gd name="T14" fmla="*/ 115 w 231"/>
                <a:gd name="T15" fmla="*/ 24 h 71"/>
                <a:gd name="T16" fmla="*/ 23 w 231"/>
                <a:gd name="T17" fmla="*/ 47 h 71"/>
                <a:gd name="T18" fmla="*/ 0 w 231"/>
                <a:gd name="T19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71">
                  <a:moveTo>
                    <a:pt x="0" y="70"/>
                  </a:moveTo>
                  <a:lnTo>
                    <a:pt x="0" y="70"/>
                  </a:lnTo>
                  <a:cubicBezTo>
                    <a:pt x="68" y="70"/>
                    <a:pt x="68" y="70"/>
                    <a:pt x="68" y="70"/>
                  </a:cubicBezTo>
                  <a:cubicBezTo>
                    <a:pt x="68" y="70"/>
                    <a:pt x="92" y="70"/>
                    <a:pt x="115" y="47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38" y="0"/>
                    <a:pt x="138" y="0"/>
                    <a:pt x="115" y="24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63" name="Freeform 51"/>
            <p:cNvSpPr>
              <a:spLocks noChangeArrowheads="1"/>
            </p:cNvSpPr>
            <p:nvPr/>
          </p:nvSpPr>
          <p:spPr bwMode="auto">
            <a:xfrm>
              <a:off x="15829866" y="8647940"/>
              <a:ext cx="162970" cy="49199"/>
            </a:xfrm>
            <a:custGeom>
              <a:avLst/>
              <a:gdLst>
                <a:gd name="T0" fmla="*/ 0 w 233"/>
                <a:gd name="T1" fmla="*/ 70 h 71"/>
                <a:gd name="T2" fmla="*/ 0 w 233"/>
                <a:gd name="T3" fmla="*/ 70 h 71"/>
                <a:gd name="T4" fmla="*/ 70 w 233"/>
                <a:gd name="T5" fmla="*/ 70 h 71"/>
                <a:gd name="T6" fmla="*/ 117 w 233"/>
                <a:gd name="T7" fmla="*/ 47 h 71"/>
                <a:gd name="T8" fmla="*/ 209 w 233"/>
                <a:gd name="T9" fmla="*/ 24 h 71"/>
                <a:gd name="T10" fmla="*/ 209 w 233"/>
                <a:gd name="T11" fmla="*/ 0 h 71"/>
                <a:gd name="T12" fmla="*/ 140 w 233"/>
                <a:gd name="T13" fmla="*/ 0 h 71"/>
                <a:gd name="T14" fmla="*/ 117 w 233"/>
                <a:gd name="T15" fmla="*/ 24 h 71"/>
                <a:gd name="T16" fmla="*/ 0 w 233"/>
                <a:gd name="T17" fmla="*/ 47 h 71"/>
                <a:gd name="T18" fmla="*/ 0 w 233"/>
                <a:gd name="T19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71">
                  <a:moveTo>
                    <a:pt x="0" y="70"/>
                  </a:moveTo>
                  <a:lnTo>
                    <a:pt x="0" y="70"/>
                  </a:lnTo>
                  <a:cubicBezTo>
                    <a:pt x="70" y="70"/>
                    <a:pt x="70" y="70"/>
                    <a:pt x="70" y="70"/>
                  </a:cubicBezTo>
                  <a:cubicBezTo>
                    <a:pt x="70" y="70"/>
                    <a:pt x="93" y="70"/>
                    <a:pt x="117" y="47"/>
                  </a:cubicBezTo>
                  <a:cubicBezTo>
                    <a:pt x="209" y="24"/>
                    <a:pt x="209" y="24"/>
                    <a:pt x="209" y="24"/>
                  </a:cubicBezTo>
                  <a:cubicBezTo>
                    <a:pt x="209" y="0"/>
                    <a:pt x="232" y="0"/>
                    <a:pt x="209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17" y="0"/>
                    <a:pt x="117" y="24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64" name="Freeform 52"/>
            <p:cNvSpPr>
              <a:spLocks noChangeArrowheads="1"/>
            </p:cNvSpPr>
            <p:nvPr/>
          </p:nvSpPr>
          <p:spPr bwMode="auto">
            <a:xfrm>
              <a:off x="15943637" y="8567992"/>
              <a:ext cx="193722" cy="64573"/>
            </a:xfrm>
            <a:custGeom>
              <a:avLst/>
              <a:gdLst>
                <a:gd name="T0" fmla="*/ 22 w 278"/>
                <a:gd name="T1" fmla="*/ 93 h 94"/>
                <a:gd name="T2" fmla="*/ 22 w 278"/>
                <a:gd name="T3" fmla="*/ 93 h 94"/>
                <a:gd name="T4" fmla="*/ 92 w 278"/>
                <a:gd name="T5" fmla="*/ 93 h 94"/>
                <a:gd name="T6" fmla="*/ 139 w 278"/>
                <a:gd name="T7" fmla="*/ 93 h 94"/>
                <a:gd name="T8" fmla="*/ 254 w 278"/>
                <a:gd name="T9" fmla="*/ 23 h 94"/>
                <a:gd name="T10" fmla="*/ 277 w 278"/>
                <a:gd name="T11" fmla="*/ 0 h 94"/>
                <a:gd name="T12" fmla="*/ 207 w 278"/>
                <a:gd name="T13" fmla="*/ 0 h 94"/>
                <a:gd name="T14" fmla="*/ 162 w 278"/>
                <a:gd name="T15" fmla="*/ 23 h 94"/>
                <a:gd name="T16" fmla="*/ 22 w 278"/>
                <a:gd name="T17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94">
                  <a:moveTo>
                    <a:pt x="22" y="93"/>
                  </a:moveTo>
                  <a:lnTo>
                    <a:pt x="22" y="93"/>
                  </a:ln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115" y="93"/>
                    <a:pt x="139" y="93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77" y="23"/>
                    <a:pt x="277" y="0"/>
                    <a:pt x="27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07" y="0"/>
                    <a:pt x="184" y="23"/>
                    <a:pt x="162" y="23"/>
                  </a:cubicBezTo>
                  <a:cubicBezTo>
                    <a:pt x="22" y="93"/>
                    <a:pt x="0" y="93"/>
                    <a:pt x="22" y="93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65" name="Freeform 53"/>
            <p:cNvSpPr>
              <a:spLocks noChangeArrowheads="1"/>
            </p:cNvSpPr>
            <p:nvPr/>
          </p:nvSpPr>
          <p:spPr bwMode="auto">
            <a:xfrm>
              <a:off x="15848315" y="8583366"/>
              <a:ext cx="209095" cy="49199"/>
            </a:xfrm>
            <a:custGeom>
              <a:avLst/>
              <a:gdLst>
                <a:gd name="T0" fmla="*/ 23 w 302"/>
                <a:gd name="T1" fmla="*/ 70 h 71"/>
                <a:gd name="T2" fmla="*/ 23 w 302"/>
                <a:gd name="T3" fmla="*/ 70 h 71"/>
                <a:gd name="T4" fmla="*/ 93 w 302"/>
                <a:gd name="T5" fmla="*/ 70 h 71"/>
                <a:gd name="T6" fmla="*/ 139 w 302"/>
                <a:gd name="T7" fmla="*/ 70 h 71"/>
                <a:gd name="T8" fmla="*/ 278 w 302"/>
                <a:gd name="T9" fmla="*/ 0 h 71"/>
                <a:gd name="T10" fmla="*/ 278 w 302"/>
                <a:gd name="T11" fmla="*/ 0 h 71"/>
                <a:gd name="T12" fmla="*/ 208 w 302"/>
                <a:gd name="T13" fmla="*/ 0 h 71"/>
                <a:gd name="T14" fmla="*/ 161 w 302"/>
                <a:gd name="T15" fmla="*/ 0 h 71"/>
                <a:gd name="T16" fmla="*/ 46 w 302"/>
                <a:gd name="T17" fmla="*/ 70 h 71"/>
                <a:gd name="T18" fmla="*/ 23 w 302"/>
                <a:gd name="T19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71">
                  <a:moveTo>
                    <a:pt x="23" y="70"/>
                  </a:moveTo>
                  <a:lnTo>
                    <a:pt x="23" y="70"/>
                  </a:ln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116" y="70"/>
                    <a:pt x="139" y="7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0"/>
                    <a:pt x="301" y="0"/>
                    <a:pt x="27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0"/>
                    <a:pt x="161" y="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23" y="70"/>
                    <a:pt x="0" y="70"/>
                    <a:pt x="23" y="70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66" name="Freeform 54"/>
            <p:cNvSpPr>
              <a:spLocks noChangeArrowheads="1"/>
            </p:cNvSpPr>
            <p:nvPr/>
          </p:nvSpPr>
          <p:spPr bwMode="auto">
            <a:xfrm>
              <a:off x="15879064" y="8503418"/>
              <a:ext cx="209095" cy="64574"/>
            </a:xfrm>
            <a:custGeom>
              <a:avLst/>
              <a:gdLst>
                <a:gd name="T0" fmla="*/ 23 w 301"/>
                <a:gd name="T1" fmla="*/ 92 h 93"/>
                <a:gd name="T2" fmla="*/ 23 w 301"/>
                <a:gd name="T3" fmla="*/ 92 h 93"/>
                <a:gd name="T4" fmla="*/ 93 w 301"/>
                <a:gd name="T5" fmla="*/ 92 h 93"/>
                <a:gd name="T6" fmla="*/ 139 w 301"/>
                <a:gd name="T7" fmla="*/ 69 h 93"/>
                <a:gd name="T8" fmla="*/ 255 w 301"/>
                <a:gd name="T9" fmla="*/ 23 h 93"/>
                <a:gd name="T10" fmla="*/ 277 w 301"/>
                <a:gd name="T11" fmla="*/ 0 h 93"/>
                <a:gd name="T12" fmla="*/ 208 w 301"/>
                <a:gd name="T13" fmla="*/ 0 h 93"/>
                <a:gd name="T14" fmla="*/ 162 w 301"/>
                <a:gd name="T15" fmla="*/ 23 h 93"/>
                <a:gd name="T16" fmla="*/ 23 w 301"/>
                <a:gd name="T17" fmla="*/ 69 h 93"/>
                <a:gd name="T18" fmla="*/ 23 w 301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93">
                  <a:moveTo>
                    <a:pt x="23" y="92"/>
                  </a:moveTo>
                  <a:lnTo>
                    <a:pt x="23" y="92"/>
                  </a:lnTo>
                  <a:cubicBezTo>
                    <a:pt x="93" y="92"/>
                    <a:pt x="93" y="92"/>
                    <a:pt x="93" y="92"/>
                  </a:cubicBezTo>
                  <a:cubicBezTo>
                    <a:pt x="93" y="92"/>
                    <a:pt x="115" y="92"/>
                    <a:pt x="139" y="69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77" y="0"/>
                    <a:pt x="300" y="0"/>
                    <a:pt x="27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0"/>
                    <a:pt x="162" y="2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0" y="92"/>
                    <a:pt x="0" y="92"/>
                    <a:pt x="23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67" name="Freeform 55"/>
            <p:cNvSpPr>
              <a:spLocks noChangeArrowheads="1"/>
            </p:cNvSpPr>
            <p:nvPr/>
          </p:nvSpPr>
          <p:spPr bwMode="auto">
            <a:xfrm>
              <a:off x="15977462" y="8503418"/>
              <a:ext cx="193720" cy="64574"/>
            </a:xfrm>
            <a:custGeom>
              <a:avLst/>
              <a:gdLst>
                <a:gd name="T0" fmla="*/ 23 w 279"/>
                <a:gd name="T1" fmla="*/ 92 h 93"/>
                <a:gd name="T2" fmla="*/ 23 w 279"/>
                <a:gd name="T3" fmla="*/ 92 h 93"/>
                <a:gd name="T4" fmla="*/ 93 w 279"/>
                <a:gd name="T5" fmla="*/ 92 h 93"/>
                <a:gd name="T6" fmla="*/ 138 w 279"/>
                <a:gd name="T7" fmla="*/ 69 h 93"/>
                <a:gd name="T8" fmla="*/ 254 w 279"/>
                <a:gd name="T9" fmla="*/ 23 h 93"/>
                <a:gd name="T10" fmla="*/ 278 w 279"/>
                <a:gd name="T11" fmla="*/ 0 h 93"/>
                <a:gd name="T12" fmla="*/ 208 w 279"/>
                <a:gd name="T13" fmla="*/ 0 h 93"/>
                <a:gd name="T14" fmla="*/ 161 w 279"/>
                <a:gd name="T15" fmla="*/ 23 h 93"/>
                <a:gd name="T16" fmla="*/ 23 w 279"/>
                <a:gd name="T17" fmla="*/ 69 h 93"/>
                <a:gd name="T18" fmla="*/ 23 w 279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93">
                  <a:moveTo>
                    <a:pt x="23" y="92"/>
                  </a:moveTo>
                  <a:lnTo>
                    <a:pt x="23" y="92"/>
                  </a:lnTo>
                  <a:cubicBezTo>
                    <a:pt x="93" y="92"/>
                    <a:pt x="93" y="92"/>
                    <a:pt x="93" y="92"/>
                  </a:cubicBezTo>
                  <a:cubicBezTo>
                    <a:pt x="93" y="92"/>
                    <a:pt x="116" y="92"/>
                    <a:pt x="138" y="69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0"/>
                    <a:pt x="161" y="0"/>
                    <a:pt x="161" y="2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0" y="92"/>
                    <a:pt x="0" y="92"/>
                    <a:pt x="23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68" name="Freeform 56"/>
            <p:cNvSpPr>
              <a:spLocks noChangeArrowheads="1"/>
            </p:cNvSpPr>
            <p:nvPr/>
          </p:nvSpPr>
          <p:spPr bwMode="auto">
            <a:xfrm>
              <a:off x="16072784" y="8503418"/>
              <a:ext cx="193722" cy="64574"/>
            </a:xfrm>
            <a:custGeom>
              <a:avLst/>
              <a:gdLst>
                <a:gd name="T0" fmla="*/ 0 w 279"/>
                <a:gd name="T1" fmla="*/ 92 h 93"/>
                <a:gd name="T2" fmla="*/ 0 w 279"/>
                <a:gd name="T3" fmla="*/ 92 h 93"/>
                <a:gd name="T4" fmla="*/ 70 w 279"/>
                <a:gd name="T5" fmla="*/ 92 h 93"/>
                <a:gd name="T6" fmla="*/ 140 w 279"/>
                <a:gd name="T7" fmla="*/ 69 h 93"/>
                <a:gd name="T8" fmla="*/ 255 w 279"/>
                <a:gd name="T9" fmla="*/ 23 h 93"/>
                <a:gd name="T10" fmla="*/ 278 w 279"/>
                <a:gd name="T11" fmla="*/ 0 h 93"/>
                <a:gd name="T12" fmla="*/ 208 w 279"/>
                <a:gd name="T13" fmla="*/ 0 h 93"/>
                <a:gd name="T14" fmla="*/ 140 w 279"/>
                <a:gd name="T15" fmla="*/ 23 h 93"/>
                <a:gd name="T16" fmla="*/ 23 w 279"/>
                <a:gd name="T17" fmla="*/ 69 h 93"/>
                <a:gd name="T18" fmla="*/ 0 w 279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93">
                  <a:moveTo>
                    <a:pt x="0" y="92"/>
                  </a:moveTo>
                  <a:lnTo>
                    <a:pt x="0" y="92"/>
                  </a:lnTo>
                  <a:cubicBezTo>
                    <a:pt x="70" y="92"/>
                    <a:pt x="70" y="92"/>
                    <a:pt x="70" y="92"/>
                  </a:cubicBezTo>
                  <a:cubicBezTo>
                    <a:pt x="93" y="92"/>
                    <a:pt x="116" y="69"/>
                    <a:pt x="140" y="69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0"/>
                    <a:pt x="162" y="0"/>
                    <a:pt x="140" y="2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0" y="92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69" name="Freeform 57"/>
            <p:cNvSpPr>
              <a:spLocks noChangeArrowheads="1"/>
            </p:cNvSpPr>
            <p:nvPr/>
          </p:nvSpPr>
          <p:spPr bwMode="auto">
            <a:xfrm>
              <a:off x="16171182" y="8503418"/>
              <a:ext cx="193722" cy="64574"/>
            </a:xfrm>
            <a:custGeom>
              <a:avLst/>
              <a:gdLst>
                <a:gd name="T0" fmla="*/ 0 w 278"/>
                <a:gd name="T1" fmla="*/ 92 h 93"/>
                <a:gd name="T2" fmla="*/ 0 w 278"/>
                <a:gd name="T3" fmla="*/ 92 h 93"/>
                <a:gd name="T4" fmla="*/ 68 w 278"/>
                <a:gd name="T5" fmla="*/ 92 h 93"/>
                <a:gd name="T6" fmla="*/ 138 w 278"/>
                <a:gd name="T7" fmla="*/ 69 h 93"/>
                <a:gd name="T8" fmla="*/ 253 w 278"/>
                <a:gd name="T9" fmla="*/ 23 h 93"/>
                <a:gd name="T10" fmla="*/ 277 w 278"/>
                <a:gd name="T11" fmla="*/ 0 h 93"/>
                <a:gd name="T12" fmla="*/ 207 w 278"/>
                <a:gd name="T13" fmla="*/ 0 h 93"/>
                <a:gd name="T14" fmla="*/ 138 w 278"/>
                <a:gd name="T15" fmla="*/ 23 h 93"/>
                <a:gd name="T16" fmla="*/ 22 w 278"/>
                <a:gd name="T17" fmla="*/ 69 h 93"/>
                <a:gd name="T18" fmla="*/ 0 w 278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93">
                  <a:moveTo>
                    <a:pt x="0" y="92"/>
                  </a:moveTo>
                  <a:lnTo>
                    <a:pt x="0" y="92"/>
                  </a:lnTo>
                  <a:cubicBezTo>
                    <a:pt x="68" y="92"/>
                    <a:pt x="68" y="92"/>
                    <a:pt x="68" y="92"/>
                  </a:cubicBezTo>
                  <a:cubicBezTo>
                    <a:pt x="92" y="92"/>
                    <a:pt x="115" y="69"/>
                    <a:pt x="138" y="69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4" y="0"/>
                    <a:pt x="161" y="0"/>
                    <a:pt x="138" y="2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0" y="69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70" name="Freeform 58"/>
            <p:cNvSpPr>
              <a:spLocks noChangeArrowheads="1"/>
            </p:cNvSpPr>
            <p:nvPr/>
          </p:nvSpPr>
          <p:spPr bwMode="auto">
            <a:xfrm>
              <a:off x="15879064" y="8438845"/>
              <a:ext cx="193720" cy="49199"/>
            </a:xfrm>
            <a:custGeom>
              <a:avLst/>
              <a:gdLst>
                <a:gd name="T0" fmla="*/ 0 w 278"/>
                <a:gd name="T1" fmla="*/ 70 h 71"/>
                <a:gd name="T2" fmla="*/ 0 w 278"/>
                <a:gd name="T3" fmla="*/ 70 h 71"/>
                <a:gd name="T4" fmla="*/ 70 w 278"/>
                <a:gd name="T5" fmla="*/ 70 h 71"/>
                <a:gd name="T6" fmla="*/ 139 w 278"/>
                <a:gd name="T7" fmla="*/ 70 h 71"/>
                <a:gd name="T8" fmla="*/ 255 w 278"/>
                <a:gd name="T9" fmla="*/ 0 h 71"/>
                <a:gd name="T10" fmla="*/ 277 w 278"/>
                <a:gd name="T11" fmla="*/ 0 h 71"/>
                <a:gd name="T12" fmla="*/ 208 w 278"/>
                <a:gd name="T13" fmla="*/ 0 h 71"/>
                <a:gd name="T14" fmla="*/ 162 w 278"/>
                <a:gd name="T15" fmla="*/ 0 h 71"/>
                <a:gd name="T16" fmla="*/ 23 w 278"/>
                <a:gd name="T17" fmla="*/ 70 h 71"/>
                <a:gd name="T18" fmla="*/ 0 w 278"/>
                <a:gd name="T19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71">
                  <a:moveTo>
                    <a:pt x="0" y="70"/>
                  </a:moveTo>
                  <a:lnTo>
                    <a:pt x="0" y="70"/>
                  </a:lnTo>
                  <a:cubicBezTo>
                    <a:pt x="70" y="70"/>
                    <a:pt x="70" y="70"/>
                    <a:pt x="70" y="70"/>
                  </a:cubicBezTo>
                  <a:cubicBezTo>
                    <a:pt x="93" y="70"/>
                    <a:pt x="115" y="70"/>
                    <a:pt x="139" y="7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0"/>
                    <a:pt x="162" y="0"/>
                    <a:pt x="162" y="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71" name="Freeform 59"/>
            <p:cNvSpPr>
              <a:spLocks noChangeArrowheads="1"/>
            </p:cNvSpPr>
            <p:nvPr/>
          </p:nvSpPr>
          <p:spPr bwMode="auto">
            <a:xfrm>
              <a:off x="15977462" y="8438845"/>
              <a:ext cx="193720" cy="49199"/>
            </a:xfrm>
            <a:custGeom>
              <a:avLst/>
              <a:gdLst>
                <a:gd name="T0" fmla="*/ 0 w 279"/>
                <a:gd name="T1" fmla="*/ 70 h 71"/>
                <a:gd name="T2" fmla="*/ 0 w 279"/>
                <a:gd name="T3" fmla="*/ 70 h 71"/>
                <a:gd name="T4" fmla="*/ 69 w 279"/>
                <a:gd name="T5" fmla="*/ 70 h 71"/>
                <a:gd name="T6" fmla="*/ 138 w 279"/>
                <a:gd name="T7" fmla="*/ 70 h 71"/>
                <a:gd name="T8" fmla="*/ 254 w 279"/>
                <a:gd name="T9" fmla="*/ 0 h 71"/>
                <a:gd name="T10" fmla="*/ 278 w 279"/>
                <a:gd name="T11" fmla="*/ 0 h 71"/>
                <a:gd name="T12" fmla="*/ 208 w 279"/>
                <a:gd name="T13" fmla="*/ 0 h 71"/>
                <a:gd name="T14" fmla="*/ 138 w 279"/>
                <a:gd name="T15" fmla="*/ 0 h 71"/>
                <a:gd name="T16" fmla="*/ 23 w 279"/>
                <a:gd name="T17" fmla="*/ 70 h 71"/>
                <a:gd name="T18" fmla="*/ 0 w 279"/>
                <a:gd name="T19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71">
                  <a:moveTo>
                    <a:pt x="0" y="70"/>
                  </a:moveTo>
                  <a:lnTo>
                    <a:pt x="0" y="70"/>
                  </a:lnTo>
                  <a:cubicBezTo>
                    <a:pt x="69" y="70"/>
                    <a:pt x="69" y="70"/>
                    <a:pt x="69" y="70"/>
                  </a:cubicBezTo>
                  <a:cubicBezTo>
                    <a:pt x="93" y="70"/>
                    <a:pt x="116" y="70"/>
                    <a:pt x="138" y="7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0"/>
                    <a:pt x="161" y="0"/>
                    <a:pt x="138" y="0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0" y="70"/>
                    <a:pt x="0" y="70"/>
                    <a:pt x="0" y="70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72" name="Freeform 60"/>
            <p:cNvSpPr>
              <a:spLocks noChangeArrowheads="1"/>
            </p:cNvSpPr>
            <p:nvPr/>
          </p:nvSpPr>
          <p:spPr bwMode="auto">
            <a:xfrm>
              <a:off x="16072784" y="8423469"/>
              <a:ext cx="193722" cy="64574"/>
            </a:xfrm>
            <a:custGeom>
              <a:avLst/>
              <a:gdLst>
                <a:gd name="T0" fmla="*/ 0 w 279"/>
                <a:gd name="T1" fmla="*/ 93 h 94"/>
                <a:gd name="T2" fmla="*/ 0 w 279"/>
                <a:gd name="T3" fmla="*/ 93 h 94"/>
                <a:gd name="T4" fmla="*/ 70 w 279"/>
                <a:gd name="T5" fmla="*/ 93 h 94"/>
                <a:gd name="T6" fmla="*/ 140 w 279"/>
                <a:gd name="T7" fmla="*/ 93 h 94"/>
                <a:gd name="T8" fmla="*/ 255 w 279"/>
                <a:gd name="T9" fmla="*/ 23 h 94"/>
                <a:gd name="T10" fmla="*/ 278 w 279"/>
                <a:gd name="T11" fmla="*/ 0 h 94"/>
                <a:gd name="T12" fmla="*/ 208 w 279"/>
                <a:gd name="T13" fmla="*/ 0 h 94"/>
                <a:gd name="T14" fmla="*/ 140 w 279"/>
                <a:gd name="T15" fmla="*/ 23 h 94"/>
                <a:gd name="T16" fmla="*/ 23 w 279"/>
                <a:gd name="T17" fmla="*/ 93 h 94"/>
                <a:gd name="T18" fmla="*/ 0 w 279"/>
                <a:gd name="T1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94">
                  <a:moveTo>
                    <a:pt x="0" y="93"/>
                  </a:moveTo>
                  <a:lnTo>
                    <a:pt x="0" y="93"/>
                  </a:lnTo>
                  <a:cubicBezTo>
                    <a:pt x="70" y="93"/>
                    <a:pt x="70" y="93"/>
                    <a:pt x="70" y="93"/>
                  </a:cubicBezTo>
                  <a:cubicBezTo>
                    <a:pt x="93" y="93"/>
                    <a:pt x="116" y="93"/>
                    <a:pt x="140" y="93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78" y="23"/>
                    <a:pt x="278" y="0"/>
                    <a:pt x="27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0"/>
                    <a:pt x="162" y="23"/>
                    <a:pt x="140" y="2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0" y="93"/>
                    <a:pt x="0" y="93"/>
                    <a:pt x="0" y="93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73" name="Freeform 61"/>
            <p:cNvSpPr>
              <a:spLocks noChangeArrowheads="1"/>
            </p:cNvSpPr>
            <p:nvPr/>
          </p:nvSpPr>
          <p:spPr bwMode="auto">
            <a:xfrm>
              <a:off x="16171182" y="8423469"/>
              <a:ext cx="193722" cy="64574"/>
            </a:xfrm>
            <a:custGeom>
              <a:avLst/>
              <a:gdLst>
                <a:gd name="T0" fmla="*/ 0 w 278"/>
                <a:gd name="T1" fmla="*/ 93 h 94"/>
                <a:gd name="T2" fmla="*/ 0 w 278"/>
                <a:gd name="T3" fmla="*/ 93 h 94"/>
                <a:gd name="T4" fmla="*/ 68 w 278"/>
                <a:gd name="T5" fmla="*/ 93 h 94"/>
                <a:gd name="T6" fmla="*/ 115 w 278"/>
                <a:gd name="T7" fmla="*/ 93 h 94"/>
                <a:gd name="T8" fmla="*/ 253 w 278"/>
                <a:gd name="T9" fmla="*/ 23 h 94"/>
                <a:gd name="T10" fmla="*/ 253 w 278"/>
                <a:gd name="T11" fmla="*/ 0 h 94"/>
                <a:gd name="T12" fmla="*/ 184 w 278"/>
                <a:gd name="T13" fmla="*/ 0 h 94"/>
                <a:gd name="T14" fmla="*/ 138 w 278"/>
                <a:gd name="T15" fmla="*/ 23 h 94"/>
                <a:gd name="T16" fmla="*/ 22 w 278"/>
                <a:gd name="T17" fmla="*/ 93 h 94"/>
                <a:gd name="T18" fmla="*/ 0 w 278"/>
                <a:gd name="T1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94">
                  <a:moveTo>
                    <a:pt x="0" y="93"/>
                  </a:moveTo>
                  <a:lnTo>
                    <a:pt x="0" y="93"/>
                  </a:lnTo>
                  <a:cubicBezTo>
                    <a:pt x="68" y="93"/>
                    <a:pt x="68" y="93"/>
                    <a:pt x="68" y="93"/>
                  </a:cubicBezTo>
                  <a:cubicBezTo>
                    <a:pt x="92" y="93"/>
                    <a:pt x="115" y="93"/>
                    <a:pt x="115" y="9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77" y="23"/>
                    <a:pt x="277" y="0"/>
                    <a:pt x="253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4" y="0"/>
                    <a:pt x="161" y="23"/>
                    <a:pt x="138" y="2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0" y="93"/>
                    <a:pt x="0" y="93"/>
                    <a:pt x="0" y="93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74" name="Freeform 62"/>
            <p:cNvSpPr>
              <a:spLocks noChangeArrowheads="1"/>
            </p:cNvSpPr>
            <p:nvPr/>
          </p:nvSpPr>
          <p:spPr bwMode="auto">
            <a:xfrm>
              <a:off x="16251130" y="8423469"/>
              <a:ext cx="209095" cy="64574"/>
            </a:xfrm>
            <a:custGeom>
              <a:avLst/>
              <a:gdLst>
                <a:gd name="T0" fmla="*/ 23 w 301"/>
                <a:gd name="T1" fmla="*/ 93 h 94"/>
                <a:gd name="T2" fmla="*/ 23 w 301"/>
                <a:gd name="T3" fmla="*/ 93 h 94"/>
                <a:gd name="T4" fmla="*/ 92 w 301"/>
                <a:gd name="T5" fmla="*/ 93 h 94"/>
                <a:gd name="T6" fmla="*/ 138 w 301"/>
                <a:gd name="T7" fmla="*/ 93 h 94"/>
                <a:gd name="T8" fmla="*/ 277 w 301"/>
                <a:gd name="T9" fmla="*/ 23 h 94"/>
                <a:gd name="T10" fmla="*/ 277 w 301"/>
                <a:gd name="T11" fmla="*/ 0 h 94"/>
                <a:gd name="T12" fmla="*/ 208 w 301"/>
                <a:gd name="T13" fmla="*/ 0 h 94"/>
                <a:gd name="T14" fmla="*/ 162 w 301"/>
                <a:gd name="T15" fmla="*/ 23 h 94"/>
                <a:gd name="T16" fmla="*/ 46 w 301"/>
                <a:gd name="T17" fmla="*/ 93 h 94"/>
                <a:gd name="T18" fmla="*/ 23 w 301"/>
                <a:gd name="T1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94">
                  <a:moveTo>
                    <a:pt x="23" y="93"/>
                  </a:moveTo>
                  <a:lnTo>
                    <a:pt x="23" y="93"/>
                  </a:lnTo>
                  <a:cubicBezTo>
                    <a:pt x="92" y="93"/>
                    <a:pt x="92" y="93"/>
                    <a:pt x="92" y="93"/>
                  </a:cubicBezTo>
                  <a:cubicBezTo>
                    <a:pt x="92" y="93"/>
                    <a:pt x="115" y="93"/>
                    <a:pt x="138" y="9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300" y="23"/>
                    <a:pt x="300" y="0"/>
                    <a:pt x="27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23"/>
                    <a:pt x="162" y="2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23" y="93"/>
                    <a:pt x="0" y="93"/>
                    <a:pt x="23" y="93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75" name="Freeform 63"/>
            <p:cNvSpPr>
              <a:spLocks noChangeArrowheads="1"/>
            </p:cNvSpPr>
            <p:nvPr/>
          </p:nvSpPr>
          <p:spPr bwMode="auto">
            <a:xfrm>
              <a:off x="15799116" y="8358897"/>
              <a:ext cx="209095" cy="64573"/>
            </a:xfrm>
            <a:custGeom>
              <a:avLst/>
              <a:gdLst>
                <a:gd name="T0" fmla="*/ 23 w 301"/>
                <a:gd name="T1" fmla="*/ 92 h 93"/>
                <a:gd name="T2" fmla="*/ 23 w 301"/>
                <a:gd name="T3" fmla="*/ 92 h 93"/>
                <a:gd name="T4" fmla="*/ 92 w 301"/>
                <a:gd name="T5" fmla="*/ 92 h 93"/>
                <a:gd name="T6" fmla="*/ 138 w 301"/>
                <a:gd name="T7" fmla="*/ 69 h 93"/>
                <a:gd name="T8" fmla="*/ 277 w 301"/>
                <a:gd name="T9" fmla="*/ 23 h 93"/>
                <a:gd name="T10" fmla="*/ 277 w 301"/>
                <a:gd name="T11" fmla="*/ 0 h 93"/>
                <a:gd name="T12" fmla="*/ 208 w 301"/>
                <a:gd name="T13" fmla="*/ 0 h 93"/>
                <a:gd name="T14" fmla="*/ 162 w 301"/>
                <a:gd name="T15" fmla="*/ 23 h 93"/>
                <a:gd name="T16" fmla="*/ 23 w 301"/>
                <a:gd name="T17" fmla="*/ 69 h 93"/>
                <a:gd name="T18" fmla="*/ 23 w 301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93">
                  <a:moveTo>
                    <a:pt x="23" y="92"/>
                  </a:moveTo>
                  <a:lnTo>
                    <a:pt x="23" y="92"/>
                  </a:lnTo>
                  <a:cubicBezTo>
                    <a:pt x="92" y="92"/>
                    <a:pt x="92" y="92"/>
                    <a:pt x="92" y="92"/>
                  </a:cubicBezTo>
                  <a:cubicBezTo>
                    <a:pt x="92" y="92"/>
                    <a:pt x="115" y="92"/>
                    <a:pt x="138" y="69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0"/>
                    <a:pt x="300" y="0"/>
                    <a:pt x="27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0"/>
                    <a:pt x="162" y="2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92"/>
                    <a:pt x="0" y="92"/>
                    <a:pt x="23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76" name="Freeform 64"/>
            <p:cNvSpPr>
              <a:spLocks noChangeArrowheads="1"/>
            </p:cNvSpPr>
            <p:nvPr/>
          </p:nvSpPr>
          <p:spPr bwMode="auto">
            <a:xfrm>
              <a:off x="15894438" y="8358897"/>
              <a:ext cx="209095" cy="64573"/>
            </a:xfrm>
            <a:custGeom>
              <a:avLst/>
              <a:gdLst>
                <a:gd name="T0" fmla="*/ 24 w 302"/>
                <a:gd name="T1" fmla="*/ 92 h 93"/>
                <a:gd name="T2" fmla="*/ 24 w 302"/>
                <a:gd name="T3" fmla="*/ 92 h 93"/>
                <a:gd name="T4" fmla="*/ 92 w 302"/>
                <a:gd name="T5" fmla="*/ 92 h 93"/>
                <a:gd name="T6" fmla="*/ 139 w 302"/>
                <a:gd name="T7" fmla="*/ 69 h 93"/>
                <a:gd name="T8" fmla="*/ 254 w 302"/>
                <a:gd name="T9" fmla="*/ 23 h 93"/>
                <a:gd name="T10" fmla="*/ 277 w 302"/>
                <a:gd name="T11" fmla="*/ 0 h 93"/>
                <a:gd name="T12" fmla="*/ 209 w 302"/>
                <a:gd name="T13" fmla="*/ 0 h 93"/>
                <a:gd name="T14" fmla="*/ 162 w 302"/>
                <a:gd name="T15" fmla="*/ 23 h 93"/>
                <a:gd name="T16" fmla="*/ 24 w 302"/>
                <a:gd name="T17" fmla="*/ 69 h 93"/>
                <a:gd name="T18" fmla="*/ 24 w 302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93">
                  <a:moveTo>
                    <a:pt x="24" y="92"/>
                  </a:moveTo>
                  <a:lnTo>
                    <a:pt x="24" y="92"/>
                  </a:lnTo>
                  <a:cubicBezTo>
                    <a:pt x="92" y="92"/>
                    <a:pt x="92" y="92"/>
                    <a:pt x="92" y="92"/>
                  </a:cubicBezTo>
                  <a:cubicBezTo>
                    <a:pt x="92" y="92"/>
                    <a:pt x="116" y="92"/>
                    <a:pt x="139" y="69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77" y="0"/>
                    <a:pt x="301" y="0"/>
                    <a:pt x="277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185" y="0"/>
                    <a:pt x="162" y="23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0" y="92"/>
                    <a:pt x="0" y="92"/>
                    <a:pt x="24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77" name="Freeform 65"/>
            <p:cNvSpPr>
              <a:spLocks noChangeArrowheads="1"/>
            </p:cNvSpPr>
            <p:nvPr/>
          </p:nvSpPr>
          <p:spPr bwMode="auto">
            <a:xfrm>
              <a:off x="15992836" y="8358897"/>
              <a:ext cx="193722" cy="64573"/>
            </a:xfrm>
            <a:custGeom>
              <a:avLst/>
              <a:gdLst>
                <a:gd name="T0" fmla="*/ 0 w 278"/>
                <a:gd name="T1" fmla="*/ 92 h 93"/>
                <a:gd name="T2" fmla="*/ 0 w 278"/>
                <a:gd name="T3" fmla="*/ 92 h 93"/>
                <a:gd name="T4" fmla="*/ 93 w 278"/>
                <a:gd name="T5" fmla="*/ 92 h 93"/>
                <a:gd name="T6" fmla="*/ 138 w 278"/>
                <a:gd name="T7" fmla="*/ 69 h 93"/>
                <a:gd name="T8" fmla="*/ 255 w 278"/>
                <a:gd name="T9" fmla="*/ 23 h 93"/>
                <a:gd name="T10" fmla="*/ 277 w 278"/>
                <a:gd name="T11" fmla="*/ 0 h 93"/>
                <a:gd name="T12" fmla="*/ 208 w 278"/>
                <a:gd name="T13" fmla="*/ 0 h 93"/>
                <a:gd name="T14" fmla="*/ 162 w 278"/>
                <a:gd name="T15" fmla="*/ 23 h 93"/>
                <a:gd name="T16" fmla="*/ 23 w 278"/>
                <a:gd name="T17" fmla="*/ 69 h 93"/>
                <a:gd name="T18" fmla="*/ 0 w 278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93">
                  <a:moveTo>
                    <a:pt x="0" y="92"/>
                  </a:moveTo>
                  <a:lnTo>
                    <a:pt x="0" y="92"/>
                  </a:lnTo>
                  <a:cubicBezTo>
                    <a:pt x="93" y="92"/>
                    <a:pt x="93" y="92"/>
                    <a:pt x="93" y="92"/>
                  </a:cubicBezTo>
                  <a:cubicBezTo>
                    <a:pt x="93" y="92"/>
                    <a:pt x="115" y="92"/>
                    <a:pt x="138" y="69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0"/>
                    <a:pt x="162" y="0"/>
                    <a:pt x="162" y="2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0" y="92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78" name="Freeform 66"/>
            <p:cNvSpPr>
              <a:spLocks noChangeArrowheads="1"/>
            </p:cNvSpPr>
            <p:nvPr/>
          </p:nvSpPr>
          <p:spPr bwMode="auto">
            <a:xfrm>
              <a:off x="16088160" y="8358897"/>
              <a:ext cx="193720" cy="64573"/>
            </a:xfrm>
            <a:custGeom>
              <a:avLst/>
              <a:gdLst>
                <a:gd name="T0" fmla="*/ 0 w 279"/>
                <a:gd name="T1" fmla="*/ 92 h 93"/>
                <a:gd name="T2" fmla="*/ 0 w 279"/>
                <a:gd name="T3" fmla="*/ 92 h 93"/>
                <a:gd name="T4" fmla="*/ 70 w 279"/>
                <a:gd name="T5" fmla="*/ 92 h 93"/>
                <a:gd name="T6" fmla="*/ 139 w 279"/>
                <a:gd name="T7" fmla="*/ 69 h 93"/>
                <a:gd name="T8" fmla="*/ 255 w 279"/>
                <a:gd name="T9" fmla="*/ 23 h 93"/>
                <a:gd name="T10" fmla="*/ 278 w 279"/>
                <a:gd name="T11" fmla="*/ 0 h 93"/>
                <a:gd name="T12" fmla="*/ 209 w 279"/>
                <a:gd name="T13" fmla="*/ 0 h 93"/>
                <a:gd name="T14" fmla="*/ 139 w 279"/>
                <a:gd name="T15" fmla="*/ 23 h 93"/>
                <a:gd name="T16" fmla="*/ 24 w 279"/>
                <a:gd name="T17" fmla="*/ 69 h 93"/>
                <a:gd name="T18" fmla="*/ 0 w 279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93">
                  <a:moveTo>
                    <a:pt x="0" y="92"/>
                  </a:moveTo>
                  <a:lnTo>
                    <a:pt x="0" y="92"/>
                  </a:lnTo>
                  <a:cubicBezTo>
                    <a:pt x="70" y="92"/>
                    <a:pt x="70" y="92"/>
                    <a:pt x="70" y="92"/>
                  </a:cubicBezTo>
                  <a:cubicBezTo>
                    <a:pt x="93" y="92"/>
                    <a:pt x="117" y="92"/>
                    <a:pt x="139" y="69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85" y="0"/>
                    <a:pt x="162" y="0"/>
                    <a:pt x="139" y="23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0" y="92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79" name="Freeform 67"/>
            <p:cNvSpPr>
              <a:spLocks noChangeArrowheads="1"/>
            </p:cNvSpPr>
            <p:nvPr/>
          </p:nvSpPr>
          <p:spPr bwMode="auto">
            <a:xfrm>
              <a:off x="16186557" y="8358897"/>
              <a:ext cx="193720" cy="64573"/>
            </a:xfrm>
            <a:custGeom>
              <a:avLst/>
              <a:gdLst>
                <a:gd name="T0" fmla="*/ 0 w 279"/>
                <a:gd name="T1" fmla="*/ 92 h 93"/>
                <a:gd name="T2" fmla="*/ 0 w 279"/>
                <a:gd name="T3" fmla="*/ 92 h 93"/>
                <a:gd name="T4" fmla="*/ 70 w 279"/>
                <a:gd name="T5" fmla="*/ 92 h 93"/>
                <a:gd name="T6" fmla="*/ 139 w 279"/>
                <a:gd name="T7" fmla="*/ 69 h 93"/>
                <a:gd name="T8" fmla="*/ 255 w 279"/>
                <a:gd name="T9" fmla="*/ 23 h 93"/>
                <a:gd name="T10" fmla="*/ 278 w 279"/>
                <a:gd name="T11" fmla="*/ 0 h 93"/>
                <a:gd name="T12" fmla="*/ 208 w 279"/>
                <a:gd name="T13" fmla="*/ 0 h 93"/>
                <a:gd name="T14" fmla="*/ 139 w 279"/>
                <a:gd name="T15" fmla="*/ 23 h 93"/>
                <a:gd name="T16" fmla="*/ 23 w 279"/>
                <a:gd name="T17" fmla="*/ 69 h 93"/>
                <a:gd name="T18" fmla="*/ 0 w 279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93">
                  <a:moveTo>
                    <a:pt x="0" y="92"/>
                  </a:moveTo>
                  <a:lnTo>
                    <a:pt x="0" y="92"/>
                  </a:lnTo>
                  <a:cubicBezTo>
                    <a:pt x="70" y="92"/>
                    <a:pt x="70" y="92"/>
                    <a:pt x="70" y="92"/>
                  </a:cubicBezTo>
                  <a:cubicBezTo>
                    <a:pt x="93" y="92"/>
                    <a:pt x="116" y="69"/>
                    <a:pt x="139" y="69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0"/>
                    <a:pt x="162" y="0"/>
                    <a:pt x="139" y="2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0" y="92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80" name="Freeform 68"/>
            <p:cNvSpPr>
              <a:spLocks noChangeArrowheads="1"/>
            </p:cNvSpPr>
            <p:nvPr/>
          </p:nvSpPr>
          <p:spPr bwMode="auto">
            <a:xfrm>
              <a:off x="16281879" y="8358897"/>
              <a:ext cx="193722" cy="64573"/>
            </a:xfrm>
            <a:custGeom>
              <a:avLst/>
              <a:gdLst>
                <a:gd name="T0" fmla="*/ 0 w 278"/>
                <a:gd name="T1" fmla="*/ 92 h 93"/>
                <a:gd name="T2" fmla="*/ 0 w 278"/>
                <a:gd name="T3" fmla="*/ 92 h 93"/>
                <a:gd name="T4" fmla="*/ 69 w 278"/>
                <a:gd name="T5" fmla="*/ 92 h 93"/>
                <a:gd name="T6" fmla="*/ 116 w 278"/>
                <a:gd name="T7" fmla="*/ 69 h 93"/>
                <a:gd name="T8" fmla="*/ 254 w 278"/>
                <a:gd name="T9" fmla="*/ 23 h 93"/>
                <a:gd name="T10" fmla="*/ 277 w 278"/>
                <a:gd name="T11" fmla="*/ 0 h 93"/>
                <a:gd name="T12" fmla="*/ 208 w 278"/>
                <a:gd name="T13" fmla="*/ 0 h 93"/>
                <a:gd name="T14" fmla="*/ 139 w 278"/>
                <a:gd name="T15" fmla="*/ 23 h 93"/>
                <a:gd name="T16" fmla="*/ 23 w 278"/>
                <a:gd name="T17" fmla="*/ 69 h 93"/>
                <a:gd name="T18" fmla="*/ 0 w 278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93">
                  <a:moveTo>
                    <a:pt x="0" y="92"/>
                  </a:moveTo>
                  <a:lnTo>
                    <a:pt x="0" y="92"/>
                  </a:lnTo>
                  <a:cubicBezTo>
                    <a:pt x="69" y="92"/>
                    <a:pt x="69" y="92"/>
                    <a:pt x="69" y="92"/>
                  </a:cubicBezTo>
                  <a:cubicBezTo>
                    <a:pt x="92" y="92"/>
                    <a:pt x="116" y="69"/>
                    <a:pt x="116" y="69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0"/>
                    <a:pt x="162" y="0"/>
                    <a:pt x="139" y="2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0" y="69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81" name="Freeform 69"/>
            <p:cNvSpPr>
              <a:spLocks noChangeArrowheads="1"/>
            </p:cNvSpPr>
            <p:nvPr/>
          </p:nvSpPr>
          <p:spPr bwMode="auto">
            <a:xfrm>
              <a:off x="16361827" y="8358897"/>
              <a:ext cx="209095" cy="64573"/>
            </a:xfrm>
            <a:custGeom>
              <a:avLst/>
              <a:gdLst>
                <a:gd name="T0" fmla="*/ 23 w 301"/>
                <a:gd name="T1" fmla="*/ 92 h 93"/>
                <a:gd name="T2" fmla="*/ 23 w 301"/>
                <a:gd name="T3" fmla="*/ 92 h 93"/>
                <a:gd name="T4" fmla="*/ 92 w 301"/>
                <a:gd name="T5" fmla="*/ 92 h 93"/>
                <a:gd name="T6" fmla="*/ 138 w 301"/>
                <a:gd name="T7" fmla="*/ 69 h 93"/>
                <a:gd name="T8" fmla="*/ 277 w 301"/>
                <a:gd name="T9" fmla="*/ 0 h 93"/>
                <a:gd name="T10" fmla="*/ 277 w 301"/>
                <a:gd name="T11" fmla="*/ 0 h 93"/>
                <a:gd name="T12" fmla="*/ 208 w 301"/>
                <a:gd name="T13" fmla="*/ 0 h 93"/>
                <a:gd name="T14" fmla="*/ 161 w 301"/>
                <a:gd name="T15" fmla="*/ 23 h 93"/>
                <a:gd name="T16" fmla="*/ 46 w 301"/>
                <a:gd name="T17" fmla="*/ 69 h 93"/>
                <a:gd name="T18" fmla="*/ 23 w 301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93">
                  <a:moveTo>
                    <a:pt x="23" y="92"/>
                  </a:moveTo>
                  <a:lnTo>
                    <a:pt x="23" y="92"/>
                  </a:lnTo>
                  <a:cubicBezTo>
                    <a:pt x="92" y="92"/>
                    <a:pt x="92" y="92"/>
                    <a:pt x="92" y="92"/>
                  </a:cubicBezTo>
                  <a:lnTo>
                    <a:pt x="138" y="69"/>
                  </a:lnTo>
                  <a:cubicBezTo>
                    <a:pt x="277" y="0"/>
                    <a:pt x="277" y="0"/>
                    <a:pt x="277" y="0"/>
                  </a:cubicBezTo>
                  <a:cubicBezTo>
                    <a:pt x="300" y="0"/>
                    <a:pt x="300" y="0"/>
                    <a:pt x="27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0"/>
                    <a:pt x="161" y="23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23" y="69"/>
                    <a:pt x="0" y="92"/>
                    <a:pt x="23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82" name="Freeform 70"/>
            <p:cNvSpPr>
              <a:spLocks noChangeArrowheads="1"/>
            </p:cNvSpPr>
            <p:nvPr/>
          </p:nvSpPr>
          <p:spPr bwMode="auto">
            <a:xfrm>
              <a:off x="16460225" y="8358897"/>
              <a:ext cx="242920" cy="64573"/>
            </a:xfrm>
            <a:custGeom>
              <a:avLst/>
              <a:gdLst>
                <a:gd name="T0" fmla="*/ 23 w 348"/>
                <a:gd name="T1" fmla="*/ 92 h 93"/>
                <a:gd name="T2" fmla="*/ 23 w 348"/>
                <a:gd name="T3" fmla="*/ 92 h 93"/>
                <a:gd name="T4" fmla="*/ 139 w 348"/>
                <a:gd name="T5" fmla="*/ 92 h 93"/>
                <a:gd name="T6" fmla="*/ 208 w 348"/>
                <a:gd name="T7" fmla="*/ 69 h 93"/>
                <a:gd name="T8" fmla="*/ 324 w 348"/>
                <a:gd name="T9" fmla="*/ 0 h 93"/>
                <a:gd name="T10" fmla="*/ 347 w 348"/>
                <a:gd name="T11" fmla="*/ 0 h 93"/>
                <a:gd name="T12" fmla="*/ 208 w 348"/>
                <a:gd name="T13" fmla="*/ 0 h 93"/>
                <a:gd name="T14" fmla="*/ 162 w 348"/>
                <a:gd name="T15" fmla="*/ 0 h 93"/>
                <a:gd name="T16" fmla="*/ 23 w 348"/>
                <a:gd name="T17" fmla="*/ 69 h 93"/>
                <a:gd name="T18" fmla="*/ 23 w 348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93">
                  <a:moveTo>
                    <a:pt x="23" y="92"/>
                  </a:moveTo>
                  <a:lnTo>
                    <a:pt x="23" y="92"/>
                  </a:lnTo>
                  <a:cubicBezTo>
                    <a:pt x="139" y="92"/>
                    <a:pt x="139" y="92"/>
                    <a:pt x="139" y="92"/>
                  </a:cubicBezTo>
                  <a:cubicBezTo>
                    <a:pt x="162" y="92"/>
                    <a:pt x="185" y="69"/>
                    <a:pt x="208" y="69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0"/>
                    <a:pt x="162" y="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0" y="92"/>
                    <a:pt x="23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83" name="Freeform 71"/>
            <p:cNvSpPr>
              <a:spLocks noChangeArrowheads="1"/>
            </p:cNvSpPr>
            <p:nvPr/>
          </p:nvSpPr>
          <p:spPr bwMode="auto">
            <a:xfrm>
              <a:off x="15863689" y="8294322"/>
              <a:ext cx="209095" cy="64574"/>
            </a:xfrm>
            <a:custGeom>
              <a:avLst/>
              <a:gdLst>
                <a:gd name="T0" fmla="*/ 23 w 301"/>
                <a:gd name="T1" fmla="*/ 93 h 94"/>
                <a:gd name="T2" fmla="*/ 23 w 301"/>
                <a:gd name="T3" fmla="*/ 93 h 94"/>
                <a:gd name="T4" fmla="*/ 93 w 301"/>
                <a:gd name="T5" fmla="*/ 93 h 94"/>
                <a:gd name="T6" fmla="*/ 138 w 301"/>
                <a:gd name="T7" fmla="*/ 69 h 94"/>
                <a:gd name="T8" fmla="*/ 278 w 301"/>
                <a:gd name="T9" fmla="*/ 0 h 94"/>
                <a:gd name="T10" fmla="*/ 278 w 301"/>
                <a:gd name="T11" fmla="*/ 0 h 94"/>
                <a:gd name="T12" fmla="*/ 208 w 301"/>
                <a:gd name="T13" fmla="*/ 0 h 94"/>
                <a:gd name="T14" fmla="*/ 162 w 301"/>
                <a:gd name="T15" fmla="*/ 0 h 94"/>
                <a:gd name="T16" fmla="*/ 23 w 301"/>
                <a:gd name="T17" fmla="*/ 69 h 94"/>
                <a:gd name="T18" fmla="*/ 23 w 301"/>
                <a:gd name="T19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1" h="94">
                  <a:moveTo>
                    <a:pt x="23" y="93"/>
                  </a:moveTo>
                  <a:lnTo>
                    <a:pt x="23" y="93"/>
                  </a:lnTo>
                  <a:cubicBezTo>
                    <a:pt x="93" y="93"/>
                    <a:pt x="93" y="93"/>
                    <a:pt x="93" y="93"/>
                  </a:cubicBezTo>
                  <a:cubicBezTo>
                    <a:pt x="93" y="93"/>
                    <a:pt x="116" y="69"/>
                    <a:pt x="138" y="69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8" y="0"/>
                    <a:pt x="300" y="0"/>
                    <a:pt x="27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0"/>
                    <a:pt x="162" y="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0" y="69"/>
                    <a:pt x="0" y="93"/>
                    <a:pt x="23" y="93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84" name="Freeform 72"/>
            <p:cNvSpPr>
              <a:spLocks noChangeArrowheads="1"/>
            </p:cNvSpPr>
            <p:nvPr/>
          </p:nvSpPr>
          <p:spPr bwMode="auto">
            <a:xfrm>
              <a:off x="15959013" y="8294322"/>
              <a:ext cx="193720" cy="49199"/>
            </a:xfrm>
            <a:custGeom>
              <a:avLst/>
              <a:gdLst>
                <a:gd name="T0" fmla="*/ 24 w 279"/>
                <a:gd name="T1" fmla="*/ 69 h 70"/>
                <a:gd name="T2" fmla="*/ 24 w 279"/>
                <a:gd name="T3" fmla="*/ 69 h 70"/>
                <a:gd name="T4" fmla="*/ 93 w 279"/>
                <a:gd name="T5" fmla="*/ 69 h 70"/>
                <a:gd name="T6" fmla="*/ 140 w 279"/>
                <a:gd name="T7" fmla="*/ 69 h 70"/>
                <a:gd name="T8" fmla="*/ 255 w 279"/>
                <a:gd name="T9" fmla="*/ 0 h 70"/>
                <a:gd name="T10" fmla="*/ 278 w 279"/>
                <a:gd name="T11" fmla="*/ 0 h 70"/>
                <a:gd name="T12" fmla="*/ 209 w 279"/>
                <a:gd name="T13" fmla="*/ 0 h 70"/>
                <a:gd name="T14" fmla="*/ 162 w 279"/>
                <a:gd name="T15" fmla="*/ 0 h 70"/>
                <a:gd name="T16" fmla="*/ 24 w 279"/>
                <a:gd name="T17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70">
                  <a:moveTo>
                    <a:pt x="24" y="69"/>
                  </a:moveTo>
                  <a:lnTo>
                    <a:pt x="24" y="69"/>
                  </a:lnTo>
                  <a:cubicBezTo>
                    <a:pt x="93" y="69"/>
                    <a:pt x="93" y="69"/>
                    <a:pt x="93" y="69"/>
                  </a:cubicBezTo>
                  <a:cubicBezTo>
                    <a:pt x="93" y="69"/>
                    <a:pt x="117" y="69"/>
                    <a:pt x="140" y="69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185" y="0"/>
                    <a:pt x="162" y="0"/>
                    <a:pt x="162" y="0"/>
                  </a:cubicBezTo>
                  <a:cubicBezTo>
                    <a:pt x="24" y="69"/>
                    <a:pt x="0" y="69"/>
                    <a:pt x="24" y="69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85" name="Freeform 73"/>
            <p:cNvSpPr>
              <a:spLocks noChangeArrowheads="1"/>
            </p:cNvSpPr>
            <p:nvPr/>
          </p:nvSpPr>
          <p:spPr bwMode="auto">
            <a:xfrm>
              <a:off x="16057410" y="8294322"/>
              <a:ext cx="193720" cy="49199"/>
            </a:xfrm>
            <a:custGeom>
              <a:avLst/>
              <a:gdLst>
                <a:gd name="T0" fmla="*/ 0 w 278"/>
                <a:gd name="T1" fmla="*/ 69 h 70"/>
                <a:gd name="T2" fmla="*/ 0 w 278"/>
                <a:gd name="T3" fmla="*/ 69 h 70"/>
                <a:gd name="T4" fmla="*/ 69 w 278"/>
                <a:gd name="T5" fmla="*/ 69 h 70"/>
                <a:gd name="T6" fmla="*/ 138 w 278"/>
                <a:gd name="T7" fmla="*/ 69 h 70"/>
                <a:gd name="T8" fmla="*/ 254 w 278"/>
                <a:gd name="T9" fmla="*/ 0 h 70"/>
                <a:gd name="T10" fmla="*/ 277 w 278"/>
                <a:gd name="T11" fmla="*/ 0 h 70"/>
                <a:gd name="T12" fmla="*/ 207 w 278"/>
                <a:gd name="T13" fmla="*/ 0 h 70"/>
                <a:gd name="T14" fmla="*/ 138 w 278"/>
                <a:gd name="T15" fmla="*/ 0 h 70"/>
                <a:gd name="T16" fmla="*/ 22 w 278"/>
                <a:gd name="T17" fmla="*/ 69 h 70"/>
                <a:gd name="T18" fmla="*/ 0 w 278"/>
                <a:gd name="T19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70">
                  <a:moveTo>
                    <a:pt x="0" y="69"/>
                  </a:moveTo>
                  <a:lnTo>
                    <a:pt x="0" y="69"/>
                  </a:lnTo>
                  <a:cubicBezTo>
                    <a:pt x="69" y="69"/>
                    <a:pt x="69" y="69"/>
                    <a:pt x="69" y="69"/>
                  </a:cubicBezTo>
                  <a:cubicBezTo>
                    <a:pt x="92" y="69"/>
                    <a:pt x="115" y="69"/>
                    <a:pt x="138" y="69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4" y="0"/>
                    <a:pt x="162" y="0"/>
                    <a:pt x="138" y="0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0" y="69"/>
                    <a:pt x="0" y="69"/>
                    <a:pt x="0" y="69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86" name="Freeform 74"/>
            <p:cNvSpPr>
              <a:spLocks noChangeArrowheads="1"/>
            </p:cNvSpPr>
            <p:nvPr/>
          </p:nvSpPr>
          <p:spPr bwMode="auto">
            <a:xfrm>
              <a:off x="16152732" y="8278949"/>
              <a:ext cx="193722" cy="64573"/>
            </a:xfrm>
            <a:custGeom>
              <a:avLst/>
              <a:gdLst>
                <a:gd name="T0" fmla="*/ 0 w 278"/>
                <a:gd name="T1" fmla="*/ 92 h 93"/>
                <a:gd name="T2" fmla="*/ 0 w 278"/>
                <a:gd name="T3" fmla="*/ 92 h 93"/>
                <a:gd name="T4" fmla="*/ 69 w 278"/>
                <a:gd name="T5" fmla="*/ 92 h 93"/>
                <a:gd name="T6" fmla="*/ 139 w 278"/>
                <a:gd name="T7" fmla="*/ 92 h 93"/>
                <a:gd name="T8" fmla="*/ 254 w 278"/>
                <a:gd name="T9" fmla="*/ 23 h 93"/>
                <a:gd name="T10" fmla="*/ 277 w 278"/>
                <a:gd name="T11" fmla="*/ 0 h 93"/>
                <a:gd name="T12" fmla="*/ 208 w 278"/>
                <a:gd name="T13" fmla="*/ 0 h 93"/>
                <a:gd name="T14" fmla="*/ 139 w 278"/>
                <a:gd name="T15" fmla="*/ 23 h 93"/>
                <a:gd name="T16" fmla="*/ 24 w 278"/>
                <a:gd name="T17" fmla="*/ 92 h 93"/>
                <a:gd name="T18" fmla="*/ 0 w 278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93">
                  <a:moveTo>
                    <a:pt x="0" y="92"/>
                  </a:moveTo>
                  <a:lnTo>
                    <a:pt x="0" y="92"/>
                  </a:lnTo>
                  <a:cubicBezTo>
                    <a:pt x="69" y="92"/>
                    <a:pt x="69" y="92"/>
                    <a:pt x="69" y="92"/>
                  </a:cubicBezTo>
                  <a:cubicBezTo>
                    <a:pt x="92" y="92"/>
                    <a:pt x="116" y="92"/>
                    <a:pt x="139" y="92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77" y="23"/>
                    <a:pt x="277" y="0"/>
                    <a:pt x="27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23"/>
                    <a:pt x="162" y="23"/>
                    <a:pt x="139" y="23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0" y="92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87" name="Freeform 75"/>
            <p:cNvSpPr>
              <a:spLocks noChangeArrowheads="1"/>
            </p:cNvSpPr>
            <p:nvPr/>
          </p:nvSpPr>
          <p:spPr bwMode="auto">
            <a:xfrm>
              <a:off x="16251130" y="8278949"/>
              <a:ext cx="193722" cy="64573"/>
            </a:xfrm>
            <a:custGeom>
              <a:avLst/>
              <a:gdLst>
                <a:gd name="T0" fmla="*/ 0 w 278"/>
                <a:gd name="T1" fmla="*/ 92 h 93"/>
                <a:gd name="T2" fmla="*/ 0 w 278"/>
                <a:gd name="T3" fmla="*/ 92 h 93"/>
                <a:gd name="T4" fmla="*/ 69 w 278"/>
                <a:gd name="T5" fmla="*/ 92 h 93"/>
                <a:gd name="T6" fmla="*/ 138 w 278"/>
                <a:gd name="T7" fmla="*/ 92 h 93"/>
                <a:gd name="T8" fmla="*/ 254 w 278"/>
                <a:gd name="T9" fmla="*/ 23 h 93"/>
                <a:gd name="T10" fmla="*/ 277 w 278"/>
                <a:gd name="T11" fmla="*/ 0 h 93"/>
                <a:gd name="T12" fmla="*/ 208 w 278"/>
                <a:gd name="T13" fmla="*/ 0 h 93"/>
                <a:gd name="T14" fmla="*/ 138 w 278"/>
                <a:gd name="T15" fmla="*/ 23 h 93"/>
                <a:gd name="T16" fmla="*/ 23 w 278"/>
                <a:gd name="T17" fmla="*/ 92 h 93"/>
                <a:gd name="T18" fmla="*/ 0 w 278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93">
                  <a:moveTo>
                    <a:pt x="0" y="92"/>
                  </a:moveTo>
                  <a:lnTo>
                    <a:pt x="0" y="92"/>
                  </a:lnTo>
                  <a:cubicBezTo>
                    <a:pt x="69" y="92"/>
                    <a:pt x="69" y="92"/>
                    <a:pt x="69" y="92"/>
                  </a:cubicBezTo>
                  <a:cubicBezTo>
                    <a:pt x="92" y="92"/>
                    <a:pt x="115" y="92"/>
                    <a:pt x="138" y="92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77" y="23"/>
                    <a:pt x="277" y="0"/>
                    <a:pt x="27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0"/>
                    <a:pt x="162" y="23"/>
                    <a:pt x="138" y="23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0" y="92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88" name="Freeform 76"/>
            <p:cNvSpPr>
              <a:spLocks noChangeArrowheads="1"/>
            </p:cNvSpPr>
            <p:nvPr/>
          </p:nvSpPr>
          <p:spPr bwMode="auto">
            <a:xfrm>
              <a:off x="16346454" y="8278949"/>
              <a:ext cx="193720" cy="64573"/>
            </a:xfrm>
            <a:custGeom>
              <a:avLst/>
              <a:gdLst>
                <a:gd name="T0" fmla="*/ 0 w 279"/>
                <a:gd name="T1" fmla="*/ 92 h 93"/>
                <a:gd name="T2" fmla="*/ 0 w 279"/>
                <a:gd name="T3" fmla="*/ 92 h 93"/>
                <a:gd name="T4" fmla="*/ 70 w 279"/>
                <a:gd name="T5" fmla="*/ 92 h 93"/>
                <a:gd name="T6" fmla="*/ 116 w 279"/>
                <a:gd name="T7" fmla="*/ 92 h 93"/>
                <a:gd name="T8" fmla="*/ 255 w 279"/>
                <a:gd name="T9" fmla="*/ 23 h 93"/>
                <a:gd name="T10" fmla="*/ 255 w 279"/>
                <a:gd name="T11" fmla="*/ 0 h 93"/>
                <a:gd name="T12" fmla="*/ 185 w 279"/>
                <a:gd name="T13" fmla="*/ 0 h 93"/>
                <a:gd name="T14" fmla="*/ 139 w 279"/>
                <a:gd name="T15" fmla="*/ 23 h 93"/>
                <a:gd name="T16" fmla="*/ 24 w 279"/>
                <a:gd name="T17" fmla="*/ 92 h 93"/>
                <a:gd name="T18" fmla="*/ 0 w 279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93">
                  <a:moveTo>
                    <a:pt x="0" y="92"/>
                  </a:moveTo>
                  <a:lnTo>
                    <a:pt x="0" y="92"/>
                  </a:lnTo>
                  <a:cubicBezTo>
                    <a:pt x="70" y="92"/>
                    <a:pt x="70" y="92"/>
                    <a:pt x="70" y="92"/>
                  </a:cubicBezTo>
                  <a:cubicBezTo>
                    <a:pt x="93" y="92"/>
                    <a:pt x="116" y="92"/>
                    <a:pt x="116" y="92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78" y="23"/>
                    <a:pt x="278" y="0"/>
                    <a:pt x="25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62" y="23"/>
                    <a:pt x="139" y="23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0" y="92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89" name="Freeform 77"/>
            <p:cNvSpPr>
              <a:spLocks noChangeArrowheads="1"/>
            </p:cNvSpPr>
            <p:nvPr/>
          </p:nvSpPr>
          <p:spPr bwMode="auto">
            <a:xfrm>
              <a:off x="16426402" y="8278949"/>
              <a:ext cx="209095" cy="64573"/>
            </a:xfrm>
            <a:custGeom>
              <a:avLst/>
              <a:gdLst>
                <a:gd name="T0" fmla="*/ 23 w 302"/>
                <a:gd name="T1" fmla="*/ 92 h 93"/>
                <a:gd name="T2" fmla="*/ 23 w 302"/>
                <a:gd name="T3" fmla="*/ 92 h 93"/>
                <a:gd name="T4" fmla="*/ 93 w 302"/>
                <a:gd name="T5" fmla="*/ 92 h 93"/>
                <a:gd name="T6" fmla="*/ 139 w 302"/>
                <a:gd name="T7" fmla="*/ 92 h 93"/>
                <a:gd name="T8" fmla="*/ 278 w 302"/>
                <a:gd name="T9" fmla="*/ 23 h 93"/>
                <a:gd name="T10" fmla="*/ 278 w 302"/>
                <a:gd name="T11" fmla="*/ 0 h 93"/>
                <a:gd name="T12" fmla="*/ 208 w 302"/>
                <a:gd name="T13" fmla="*/ 0 h 93"/>
                <a:gd name="T14" fmla="*/ 162 w 302"/>
                <a:gd name="T15" fmla="*/ 23 h 93"/>
                <a:gd name="T16" fmla="*/ 46 w 302"/>
                <a:gd name="T17" fmla="*/ 92 h 93"/>
                <a:gd name="T18" fmla="*/ 23 w 302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93">
                  <a:moveTo>
                    <a:pt x="23" y="92"/>
                  </a:moveTo>
                  <a:lnTo>
                    <a:pt x="23" y="92"/>
                  </a:lnTo>
                  <a:cubicBezTo>
                    <a:pt x="93" y="92"/>
                    <a:pt x="93" y="92"/>
                    <a:pt x="93" y="92"/>
                  </a:cubicBezTo>
                  <a:cubicBezTo>
                    <a:pt x="93" y="92"/>
                    <a:pt x="116" y="92"/>
                    <a:pt x="139" y="92"/>
                  </a:cubicBezTo>
                  <a:cubicBezTo>
                    <a:pt x="278" y="23"/>
                    <a:pt x="278" y="23"/>
                    <a:pt x="278" y="23"/>
                  </a:cubicBezTo>
                  <a:cubicBezTo>
                    <a:pt x="301" y="23"/>
                    <a:pt x="301" y="0"/>
                    <a:pt x="27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23"/>
                    <a:pt x="162" y="23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3" y="92"/>
                    <a:pt x="0" y="92"/>
                    <a:pt x="23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90" name="Freeform 78"/>
            <p:cNvSpPr>
              <a:spLocks noChangeArrowheads="1"/>
            </p:cNvSpPr>
            <p:nvPr/>
          </p:nvSpPr>
          <p:spPr bwMode="auto">
            <a:xfrm>
              <a:off x="16524800" y="8278949"/>
              <a:ext cx="242918" cy="64573"/>
            </a:xfrm>
            <a:custGeom>
              <a:avLst/>
              <a:gdLst>
                <a:gd name="T0" fmla="*/ 23 w 348"/>
                <a:gd name="T1" fmla="*/ 92 h 93"/>
                <a:gd name="T2" fmla="*/ 23 w 348"/>
                <a:gd name="T3" fmla="*/ 92 h 93"/>
                <a:gd name="T4" fmla="*/ 139 w 348"/>
                <a:gd name="T5" fmla="*/ 92 h 93"/>
                <a:gd name="T6" fmla="*/ 208 w 348"/>
                <a:gd name="T7" fmla="*/ 69 h 93"/>
                <a:gd name="T8" fmla="*/ 324 w 348"/>
                <a:gd name="T9" fmla="*/ 23 h 93"/>
                <a:gd name="T10" fmla="*/ 347 w 348"/>
                <a:gd name="T11" fmla="*/ 0 h 93"/>
                <a:gd name="T12" fmla="*/ 208 w 348"/>
                <a:gd name="T13" fmla="*/ 0 h 93"/>
                <a:gd name="T14" fmla="*/ 162 w 348"/>
                <a:gd name="T15" fmla="*/ 23 h 93"/>
                <a:gd name="T16" fmla="*/ 23 w 348"/>
                <a:gd name="T17" fmla="*/ 69 h 93"/>
                <a:gd name="T18" fmla="*/ 23 w 348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93">
                  <a:moveTo>
                    <a:pt x="23" y="92"/>
                  </a:moveTo>
                  <a:lnTo>
                    <a:pt x="23" y="92"/>
                  </a:lnTo>
                  <a:cubicBezTo>
                    <a:pt x="139" y="92"/>
                    <a:pt x="139" y="92"/>
                    <a:pt x="139" y="92"/>
                  </a:cubicBezTo>
                  <a:cubicBezTo>
                    <a:pt x="162" y="92"/>
                    <a:pt x="185" y="92"/>
                    <a:pt x="208" y="69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47" y="23"/>
                    <a:pt x="347" y="0"/>
                    <a:pt x="34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185" y="23"/>
                    <a:pt x="162" y="2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92"/>
                    <a:pt x="0" y="92"/>
                    <a:pt x="23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91" name="Freeform 79"/>
            <p:cNvSpPr>
              <a:spLocks noChangeArrowheads="1"/>
            </p:cNvSpPr>
            <p:nvPr/>
          </p:nvSpPr>
          <p:spPr bwMode="auto">
            <a:xfrm>
              <a:off x="16669320" y="8278949"/>
              <a:ext cx="193722" cy="64573"/>
            </a:xfrm>
            <a:custGeom>
              <a:avLst/>
              <a:gdLst>
                <a:gd name="T0" fmla="*/ 0 w 278"/>
                <a:gd name="T1" fmla="*/ 92 h 93"/>
                <a:gd name="T2" fmla="*/ 0 w 278"/>
                <a:gd name="T3" fmla="*/ 92 h 93"/>
                <a:gd name="T4" fmla="*/ 69 w 278"/>
                <a:gd name="T5" fmla="*/ 92 h 93"/>
                <a:gd name="T6" fmla="*/ 139 w 278"/>
                <a:gd name="T7" fmla="*/ 69 h 93"/>
                <a:gd name="T8" fmla="*/ 254 w 278"/>
                <a:gd name="T9" fmla="*/ 23 h 93"/>
                <a:gd name="T10" fmla="*/ 277 w 278"/>
                <a:gd name="T11" fmla="*/ 0 h 93"/>
                <a:gd name="T12" fmla="*/ 208 w 278"/>
                <a:gd name="T13" fmla="*/ 0 h 93"/>
                <a:gd name="T14" fmla="*/ 162 w 278"/>
                <a:gd name="T15" fmla="*/ 23 h 93"/>
                <a:gd name="T16" fmla="*/ 23 w 278"/>
                <a:gd name="T17" fmla="*/ 69 h 93"/>
                <a:gd name="T18" fmla="*/ 0 w 278"/>
                <a:gd name="T19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93">
                  <a:moveTo>
                    <a:pt x="0" y="92"/>
                  </a:moveTo>
                  <a:lnTo>
                    <a:pt x="0" y="92"/>
                  </a:lnTo>
                  <a:cubicBezTo>
                    <a:pt x="69" y="92"/>
                    <a:pt x="69" y="92"/>
                    <a:pt x="69" y="92"/>
                  </a:cubicBezTo>
                  <a:cubicBezTo>
                    <a:pt x="92" y="92"/>
                    <a:pt x="116" y="92"/>
                    <a:pt x="139" y="69"/>
                  </a:cubicBezTo>
                  <a:cubicBezTo>
                    <a:pt x="254" y="23"/>
                    <a:pt x="254" y="23"/>
                    <a:pt x="254" y="23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185" y="0"/>
                    <a:pt x="162" y="23"/>
                    <a:pt x="162" y="23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0" y="92"/>
                    <a:pt x="0" y="92"/>
                    <a:pt x="0" y="9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92" name="Freeform 80"/>
            <p:cNvSpPr>
              <a:spLocks noChangeArrowheads="1"/>
            </p:cNvSpPr>
            <p:nvPr/>
          </p:nvSpPr>
          <p:spPr bwMode="auto">
            <a:xfrm>
              <a:off x="16186557" y="8115977"/>
              <a:ext cx="759507" cy="113773"/>
            </a:xfrm>
            <a:custGeom>
              <a:avLst/>
              <a:gdLst>
                <a:gd name="T0" fmla="*/ 0 w 1088"/>
                <a:gd name="T1" fmla="*/ 162 h 163"/>
                <a:gd name="T2" fmla="*/ 0 w 1088"/>
                <a:gd name="T3" fmla="*/ 162 h 163"/>
                <a:gd name="T4" fmla="*/ 717 w 1088"/>
                <a:gd name="T5" fmla="*/ 162 h 163"/>
                <a:gd name="T6" fmla="*/ 763 w 1088"/>
                <a:gd name="T7" fmla="*/ 139 h 163"/>
                <a:gd name="T8" fmla="*/ 1064 w 1088"/>
                <a:gd name="T9" fmla="*/ 23 h 163"/>
                <a:gd name="T10" fmla="*/ 1064 w 1088"/>
                <a:gd name="T11" fmla="*/ 0 h 163"/>
                <a:gd name="T12" fmla="*/ 370 w 1088"/>
                <a:gd name="T13" fmla="*/ 0 h 163"/>
                <a:gd name="T14" fmla="*/ 301 w 1088"/>
                <a:gd name="T15" fmla="*/ 23 h 163"/>
                <a:gd name="T16" fmla="*/ 23 w 1088"/>
                <a:gd name="T17" fmla="*/ 162 h 163"/>
                <a:gd name="T18" fmla="*/ 0 w 1088"/>
                <a:gd name="T19" fmla="*/ 16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8" h="163">
                  <a:moveTo>
                    <a:pt x="0" y="162"/>
                  </a:moveTo>
                  <a:lnTo>
                    <a:pt x="0" y="162"/>
                  </a:lnTo>
                  <a:cubicBezTo>
                    <a:pt x="717" y="162"/>
                    <a:pt x="717" y="162"/>
                    <a:pt x="717" y="162"/>
                  </a:cubicBezTo>
                  <a:cubicBezTo>
                    <a:pt x="717" y="162"/>
                    <a:pt x="740" y="162"/>
                    <a:pt x="763" y="139"/>
                  </a:cubicBezTo>
                  <a:cubicBezTo>
                    <a:pt x="1064" y="23"/>
                    <a:pt x="1064" y="23"/>
                    <a:pt x="1064" y="23"/>
                  </a:cubicBezTo>
                  <a:cubicBezTo>
                    <a:pt x="1064" y="0"/>
                    <a:pt x="1087" y="0"/>
                    <a:pt x="1064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47" y="0"/>
                    <a:pt x="324" y="23"/>
                    <a:pt x="301" y="23"/>
                  </a:cubicBezTo>
                  <a:cubicBezTo>
                    <a:pt x="23" y="162"/>
                    <a:pt x="23" y="162"/>
                    <a:pt x="23" y="162"/>
                  </a:cubicBezTo>
                  <a:cubicBezTo>
                    <a:pt x="0" y="162"/>
                    <a:pt x="0" y="162"/>
                    <a:pt x="0" y="162"/>
                  </a:cubicBezTo>
                </a:path>
              </a:pathLst>
            </a:custGeom>
            <a:solidFill>
              <a:srgbClr val="F7F9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93" name="Freeform 81"/>
            <p:cNvSpPr>
              <a:spLocks noChangeArrowheads="1"/>
            </p:cNvSpPr>
            <p:nvPr/>
          </p:nvSpPr>
          <p:spPr bwMode="auto">
            <a:xfrm>
              <a:off x="14427698" y="8777087"/>
              <a:ext cx="1884931" cy="83022"/>
            </a:xfrm>
            <a:custGeom>
              <a:avLst/>
              <a:gdLst>
                <a:gd name="T0" fmla="*/ 2704 w 2705"/>
                <a:gd name="T1" fmla="*/ 117 h 118"/>
                <a:gd name="T2" fmla="*/ 69 w 2705"/>
                <a:gd name="T3" fmla="*/ 117 h 118"/>
                <a:gd name="T4" fmla="*/ 0 w 2705"/>
                <a:gd name="T5" fmla="*/ 0 h 118"/>
                <a:gd name="T6" fmla="*/ 2704 w 2705"/>
                <a:gd name="T7" fmla="*/ 24 h 118"/>
                <a:gd name="T8" fmla="*/ 2704 w 2705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5" h="118">
                  <a:moveTo>
                    <a:pt x="2704" y="117"/>
                  </a:moveTo>
                  <a:lnTo>
                    <a:pt x="69" y="117"/>
                  </a:lnTo>
                  <a:lnTo>
                    <a:pt x="0" y="0"/>
                  </a:lnTo>
                  <a:lnTo>
                    <a:pt x="2704" y="24"/>
                  </a:lnTo>
                  <a:lnTo>
                    <a:pt x="2704" y="117"/>
                  </a:lnTo>
                </a:path>
              </a:pathLst>
            </a:custGeom>
            <a:solidFill>
              <a:srgbClr val="7688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94" name="Freeform 82"/>
            <p:cNvSpPr>
              <a:spLocks noChangeArrowheads="1"/>
            </p:cNvSpPr>
            <p:nvPr/>
          </p:nvSpPr>
          <p:spPr bwMode="auto">
            <a:xfrm>
              <a:off x="14427698" y="8777087"/>
              <a:ext cx="1884931" cy="83022"/>
            </a:xfrm>
            <a:custGeom>
              <a:avLst/>
              <a:gdLst>
                <a:gd name="T0" fmla="*/ 2704 w 2705"/>
                <a:gd name="T1" fmla="*/ 117 h 118"/>
                <a:gd name="T2" fmla="*/ 69 w 2705"/>
                <a:gd name="T3" fmla="*/ 117 h 118"/>
                <a:gd name="T4" fmla="*/ 0 w 2705"/>
                <a:gd name="T5" fmla="*/ 0 h 118"/>
                <a:gd name="T6" fmla="*/ 2704 w 2705"/>
                <a:gd name="T7" fmla="*/ 24 h 118"/>
                <a:gd name="T8" fmla="*/ 2704 w 2705"/>
                <a:gd name="T9" fmla="*/ 11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5" h="118">
                  <a:moveTo>
                    <a:pt x="2704" y="117"/>
                  </a:moveTo>
                  <a:lnTo>
                    <a:pt x="69" y="117"/>
                  </a:lnTo>
                  <a:lnTo>
                    <a:pt x="0" y="0"/>
                  </a:lnTo>
                  <a:lnTo>
                    <a:pt x="2704" y="24"/>
                  </a:lnTo>
                  <a:lnTo>
                    <a:pt x="2704" y="117"/>
                  </a:lnTo>
                </a:path>
              </a:pathLst>
            </a:custGeom>
            <a:solidFill>
              <a:srgbClr val="76888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95" name="Freeform 83"/>
            <p:cNvSpPr>
              <a:spLocks noChangeArrowheads="1"/>
            </p:cNvSpPr>
            <p:nvPr/>
          </p:nvSpPr>
          <p:spPr bwMode="auto">
            <a:xfrm>
              <a:off x="13606691" y="7150449"/>
              <a:ext cx="2773586" cy="1660462"/>
            </a:xfrm>
            <a:custGeom>
              <a:avLst/>
              <a:gdLst>
                <a:gd name="T0" fmla="*/ 1018 w 3978"/>
                <a:gd name="T1" fmla="*/ 2148 h 2381"/>
                <a:gd name="T2" fmla="*/ 1018 w 3978"/>
                <a:gd name="T3" fmla="*/ 2148 h 2381"/>
                <a:gd name="T4" fmla="*/ 1318 w 3978"/>
                <a:gd name="T5" fmla="*/ 2380 h 2381"/>
                <a:gd name="T6" fmla="*/ 3815 w 3978"/>
                <a:gd name="T7" fmla="*/ 2380 h 2381"/>
                <a:gd name="T8" fmla="*/ 3907 w 3978"/>
                <a:gd name="T9" fmla="*/ 2148 h 2381"/>
                <a:gd name="T10" fmla="*/ 2960 w 3978"/>
                <a:gd name="T11" fmla="*/ 230 h 2381"/>
                <a:gd name="T12" fmla="*/ 2636 w 3978"/>
                <a:gd name="T13" fmla="*/ 0 h 2381"/>
                <a:gd name="T14" fmla="*/ 162 w 3978"/>
                <a:gd name="T15" fmla="*/ 0 h 2381"/>
                <a:gd name="T16" fmla="*/ 70 w 3978"/>
                <a:gd name="T17" fmla="*/ 230 h 2381"/>
                <a:gd name="T18" fmla="*/ 1018 w 3978"/>
                <a:gd name="T19" fmla="*/ 2148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78" h="2381">
                  <a:moveTo>
                    <a:pt x="1018" y="2148"/>
                  </a:moveTo>
                  <a:lnTo>
                    <a:pt x="1018" y="2148"/>
                  </a:lnTo>
                  <a:cubicBezTo>
                    <a:pt x="1064" y="2288"/>
                    <a:pt x="1203" y="2380"/>
                    <a:pt x="1318" y="2380"/>
                  </a:cubicBezTo>
                  <a:cubicBezTo>
                    <a:pt x="3815" y="2380"/>
                    <a:pt x="3815" y="2380"/>
                    <a:pt x="3815" y="2380"/>
                  </a:cubicBezTo>
                  <a:cubicBezTo>
                    <a:pt x="3930" y="2380"/>
                    <a:pt x="3977" y="2288"/>
                    <a:pt x="3907" y="2148"/>
                  </a:cubicBezTo>
                  <a:cubicBezTo>
                    <a:pt x="2960" y="230"/>
                    <a:pt x="2960" y="230"/>
                    <a:pt x="2960" y="230"/>
                  </a:cubicBezTo>
                  <a:cubicBezTo>
                    <a:pt x="2913" y="92"/>
                    <a:pt x="2752" y="0"/>
                    <a:pt x="2636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46" y="0"/>
                    <a:pt x="0" y="92"/>
                    <a:pt x="70" y="230"/>
                  </a:cubicBezTo>
                  <a:cubicBezTo>
                    <a:pt x="1018" y="2148"/>
                    <a:pt x="1018" y="2148"/>
                    <a:pt x="1018" y="2148"/>
                  </a:cubicBezTo>
                </a:path>
              </a:pathLst>
            </a:custGeom>
            <a:solidFill>
              <a:srgbClr val="DBDAD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96" name="Freeform 84"/>
            <p:cNvSpPr>
              <a:spLocks noChangeArrowheads="1"/>
            </p:cNvSpPr>
            <p:nvPr/>
          </p:nvSpPr>
          <p:spPr bwMode="auto">
            <a:xfrm>
              <a:off x="13622066" y="7150449"/>
              <a:ext cx="2742837" cy="1645088"/>
            </a:xfrm>
            <a:custGeom>
              <a:avLst/>
              <a:gdLst>
                <a:gd name="T0" fmla="*/ 3838 w 3932"/>
                <a:gd name="T1" fmla="*/ 2265 h 2358"/>
                <a:gd name="T2" fmla="*/ 3838 w 3932"/>
                <a:gd name="T3" fmla="*/ 2265 h 2358"/>
                <a:gd name="T4" fmla="*/ 2867 w 3932"/>
                <a:gd name="T5" fmla="*/ 323 h 2358"/>
                <a:gd name="T6" fmla="*/ 2567 w 3932"/>
                <a:gd name="T7" fmla="*/ 92 h 2358"/>
                <a:gd name="T8" fmla="*/ 70 w 3932"/>
                <a:gd name="T9" fmla="*/ 92 h 2358"/>
                <a:gd name="T10" fmla="*/ 0 w 3932"/>
                <a:gd name="T11" fmla="*/ 114 h 2358"/>
                <a:gd name="T12" fmla="*/ 139 w 3932"/>
                <a:gd name="T13" fmla="*/ 0 h 2358"/>
                <a:gd name="T14" fmla="*/ 2613 w 3932"/>
                <a:gd name="T15" fmla="*/ 0 h 2358"/>
                <a:gd name="T16" fmla="*/ 2937 w 3932"/>
                <a:gd name="T17" fmla="*/ 230 h 2358"/>
                <a:gd name="T18" fmla="*/ 3884 w 3932"/>
                <a:gd name="T19" fmla="*/ 2148 h 2358"/>
                <a:gd name="T20" fmla="*/ 3861 w 3932"/>
                <a:gd name="T21" fmla="*/ 2357 h 2358"/>
                <a:gd name="T22" fmla="*/ 3838 w 3932"/>
                <a:gd name="T23" fmla="*/ 2265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32" h="2358">
                  <a:moveTo>
                    <a:pt x="3838" y="2265"/>
                  </a:moveTo>
                  <a:lnTo>
                    <a:pt x="3838" y="2265"/>
                  </a:lnTo>
                  <a:cubicBezTo>
                    <a:pt x="2867" y="323"/>
                    <a:pt x="2867" y="323"/>
                    <a:pt x="2867" y="323"/>
                  </a:cubicBezTo>
                  <a:cubicBezTo>
                    <a:pt x="2821" y="207"/>
                    <a:pt x="2682" y="92"/>
                    <a:pt x="2567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47" y="92"/>
                    <a:pt x="23" y="114"/>
                    <a:pt x="0" y="114"/>
                  </a:cubicBezTo>
                  <a:cubicBezTo>
                    <a:pt x="0" y="46"/>
                    <a:pt x="47" y="0"/>
                    <a:pt x="139" y="0"/>
                  </a:cubicBezTo>
                  <a:cubicBezTo>
                    <a:pt x="2613" y="0"/>
                    <a:pt x="2613" y="0"/>
                    <a:pt x="2613" y="0"/>
                  </a:cubicBezTo>
                  <a:cubicBezTo>
                    <a:pt x="2729" y="0"/>
                    <a:pt x="2890" y="92"/>
                    <a:pt x="2937" y="230"/>
                  </a:cubicBezTo>
                  <a:cubicBezTo>
                    <a:pt x="3884" y="2148"/>
                    <a:pt x="3884" y="2148"/>
                    <a:pt x="3884" y="2148"/>
                  </a:cubicBezTo>
                  <a:cubicBezTo>
                    <a:pt x="3931" y="2241"/>
                    <a:pt x="3931" y="2333"/>
                    <a:pt x="3861" y="2357"/>
                  </a:cubicBezTo>
                  <a:cubicBezTo>
                    <a:pt x="3861" y="2333"/>
                    <a:pt x="3838" y="2288"/>
                    <a:pt x="3838" y="2265"/>
                  </a:cubicBezTo>
                </a:path>
              </a:pathLst>
            </a:custGeom>
            <a:solidFill>
              <a:srgbClr val="E7E6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97" name="Freeform 85"/>
            <p:cNvSpPr>
              <a:spLocks noChangeArrowheads="1"/>
            </p:cNvSpPr>
            <p:nvPr/>
          </p:nvSpPr>
          <p:spPr bwMode="auto">
            <a:xfrm>
              <a:off x="14317000" y="7150449"/>
              <a:ext cx="1143874" cy="1531315"/>
            </a:xfrm>
            <a:custGeom>
              <a:avLst/>
              <a:gdLst>
                <a:gd name="T0" fmla="*/ 0 w 1642"/>
                <a:gd name="T1" fmla="*/ 2195 h 2196"/>
                <a:gd name="T2" fmla="*/ 0 w 1642"/>
                <a:gd name="T3" fmla="*/ 2195 h 2196"/>
                <a:gd name="T4" fmla="*/ 0 w 1642"/>
                <a:gd name="T5" fmla="*/ 2195 h 2196"/>
                <a:gd name="T6" fmla="*/ 0 w 1642"/>
                <a:gd name="T7" fmla="*/ 2195 h 2196"/>
                <a:gd name="T8" fmla="*/ 0 w 1642"/>
                <a:gd name="T9" fmla="*/ 2148 h 2196"/>
                <a:gd name="T10" fmla="*/ 0 w 1642"/>
                <a:gd name="T11" fmla="*/ 2148 h 2196"/>
                <a:gd name="T12" fmla="*/ 0 w 1642"/>
                <a:gd name="T13" fmla="*/ 2172 h 2196"/>
                <a:gd name="T14" fmla="*/ 0 w 1642"/>
                <a:gd name="T15" fmla="*/ 2148 h 2196"/>
                <a:gd name="T16" fmla="*/ 1618 w 1642"/>
                <a:gd name="T17" fmla="*/ 0 h 2196"/>
                <a:gd name="T18" fmla="*/ 1618 w 1642"/>
                <a:gd name="T19" fmla="*/ 0 h 2196"/>
                <a:gd name="T20" fmla="*/ 1641 w 1642"/>
                <a:gd name="T21" fmla="*/ 0 h 2196"/>
                <a:gd name="T22" fmla="*/ 1618 w 1642"/>
                <a:gd name="T23" fmla="*/ 0 h 2196"/>
                <a:gd name="T24" fmla="*/ 0 w 1642"/>
                <a:gd name="T25" fmla="*/ 2195 h 2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2" h="2196">
                  <a:moveTo>
                    <a:pt x="0" y="2195"/>
                  </a:moveTo>
                  <a:lnTo>
                    <a:pt x="0" y="2195"/>
                  </a:lnTo>
                  <a:lnTo>
                    <a:pt x="0" y="2195"/>
                  </a:lnTo>
                  <a:lnTo>
                    <a:pt x="0" y="2195"/>
                  </a:lnTo>
                  <a:lnTo>
                    <a:pt x="0" y="2148"/>
                  </a:lnTo>
                  <a:lnTo>
                    <a:pt x="0" y="2148"/>
                  </a:lnTo>
                  <a:cubicBezTo>
                    <a:pt x="0" y="2172"/>
                    <a:pt x="0" y="2172"/>
                    <a:pt x="0" y="2172"/>
                  </a:cubicBezTo>
                  <a:cubicBezTo>
                    <a:pt x="0" y="2172"/>
                    <a:pt x="0" y="2172"/>
                    <a:pt x="0" y="2148"/>
                  </a:cubicBezTo>
                  <a:lnTo>
                    <a:pt x="1618" y="0"/>
                  </a:lnTo>
                  <a:lnTo>
                    <a:pt x="1618" y="0"/>
                  </a:lnTo>
                  <a:cubicBezTo>
                    <a:pt x="1641" y="0"/>
                    <a:pt x="1641" y="0"/>
                    <a:pt x="1641" y="0"/>
                  </a:cubicBezTo>
                  <a:cubicBezTo>
                    <a:pt x="1641" y="0"/>
                    <a:pt x="1641" y="0"/>
                    <a:pt x="1618" y="0"/>
                  </a:cubicBezTo>
                  <a:lnTo>
                    <a:pt x="0" y="2195"/>
                  </a:lnTo>
                </a:path>
              </a:pathLst>
            </a:custGeom>
            <a:solidFill>
              <a:srgbClr val="FEFEF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98" name="Freeform 86"/>
            <p:cNvSpPr>
              <a:spLocks noChangeArrowheads="1"/>
            </p:cNvSpPr>
            <p:nvPr/>
          </p:nvSpPr>
          <p:spPr bwMode="auto">
            <a:xfrm>
              <a:off x="13622066" y="7150449"/>
              <a:ext cx="1869557" cy="1645088"/>
            </a:xfrm>
            <a:custGeom>
              <a:avLst/>
              <a:gdLst>
                <a:gd name="T0" fmla="*/ 116 w 2683"/>
                <a:gd name="T1" fmla="*/ 0 h 2358"/>
                <a:gd name="T2" fmla="*/ 116 w 2683"/>
                <a:gd name="T3" fmla="*/ 0 h 2358"/>
                <a:gd name="T4" fmla="*/ 0 w 2683"/>
                <a:gd name="T5" fmla="*/ 114 h 2358"/>
                <a:gd name="T6" fmla="*/ 47 w 2683"/>
                <a:gd name="T7" fmla="*/ 230 h 2358"/>
                <a:gd name="T8" fmla="*/ 995 w 2683"/>
                <a:gd name="T9" fmla="*/ 2148 h 2358"/>
                <a:gd name="T10" fmla="*/ 995 w 2683"/>
                <a:gd name="T11" fmla="*/ 2148 h 2358"/>
                <a:gd name="T12" fmla="*/ 995 w 2683"/>
                <a:gd name="T13" fmla="*/ 2172 h 2358"/>
                <a:gd name="T14" fmla="*/ 995 w 2683"/>
                <a:gd name="T15" fmla="*/ 2195 h 2358"/>
                <a:gd name="T16" fmla="*/ 995 w 2683"/>
                <a:gd name="T17" fmla="*/ 2195 h 2358"/>
                <a:gd name="T18" fmla="*/ 1226 w 2683"/>
                <a:gd name="T19" fmla="*/ 2357 h 2358"/>
                <a:gd name="T20" fmla="*/ 2682 w 2683"/>
                <a:gd name="T21" fmla="*/ 138 h 2358"/>
                <a:gd name="T22" fmla="*/ 2567 w 2683"/>
                <a:gd name="T23" fmla="*/ 92 h 2358"/>
                <a:gd name="T24" fmla="*/ 70 w 2683"/>
                <a:gd name="T25" fmla="*/ 92 h 2358"/>
                <a:gd name="T26" fmla="*/ 0 w 2683"/>
                <a:gd name="T27" fmla="*/ 114 h 2358"/>
                <a:gd name="T28" fmla="*/ 116 w 2683"/>
                <a:gd name="T29" fmla="*/ 0 h 2358"/>
                <a:gd name="T30" fmla="*/ 116 w 2683"/>
                <a:gd name="T31" fmla="*/ 0 h 2358"/>
                <a:gd name="T32" fmla="*/ 116 w 2683"/>
                <a:gd name="T33" fmla="*/ 0 h 2358"/>
                <a:gd name="T34" fmla="*/ 116 w 2683"/>
                <a:gd name="T35" fmla="*/ 0 h 2358"/>
                <a:gd name="T36" fmla="*/ 116 w 2683"/>
                <a:gd name="T37" fmla="*/ 0 h 2358"/>
                <a:gd name="T38" fmla="*/ 116 w 2683"/>
                <a:gd name="T39" fmla="*/ 0 h 2358"/>
                <a:gd name="T40" fmla="*/ 116 w 2683"/>
                <a:gd name="T41" fmla="*/ 0 h 2358"/>
                <a:gd name="T42" fmla="*/ 116 w 2683"/>
                <a:gd name="T43" fmla="*/ 0 h 2358"/>
                <a:gd name="T44" fmla="*/ 116 w 2683"/>
                <a:gd name="T45" fmla="*/ 0 h 2358"/>
                <a:gd name="T46" fmla="*/ 116 w 2683"/>
                <a:gd name="T47" fmla="*/ 0 h 2358"/>
                <a:gd name="T48" fmla="*/ 116 w 2683"/>
                <a:gd name="T49" fmla="*/ 0 h 2358"/>
                <a:gd name="T50" fmla="*/ 116 w 2683"/>
                <a:gd name="T51" fmla="*/ 0 h 2358"/>
                <a:gd name="T52" fmla="*/ 116 w 2683"/>
                <a:gd name="T53" fmla="*/ 0 h 2358"/>
                <a:gd name="T54" fmla="*/ 116 w 2683"/>
                <a:gd name="T55" fmla="*/ 0 h 2358"/>
                <a:gd name="T56" fmla="*/ 116 w 2683"/>
                <a:gd name="T57" fmla="*/ 0 h 2358"/>
                <a:gd name="T58" fmla="*/ 116 w 2683"/>
                <a:gd name="T59" fmla="*/ 0 h 2358"/>
                <a:gd name="T60" fmla="*/ 116 w 2683"/>
                <a:gd name="T61" fmla="*/ 0 h 2358"/>
                <a:gd name="T62" fmla="*/ 139 w 2683"/>
                <a:gd name="T63" fmla="*/ 0 h 2358"/>
                <a:gd name="T64" fmla="*/ 139 w 2683"/>
                <a:gd name="T65" fmla="*/ 0 h 2358"/>
                <a:gd name="T66" fmla="*/ 116 w 2683"/>
                <a:gd name="T67" fmla="*/ 0 h 2358"/>
                <a:gd name="T68" fmla="*/ 139 w 2683"/>
                <a:gd name="T69" fmla="*/ 0 h 2358"/>
                <a:gd name="T70" fmla="*/ 139 w 2683"/>
                <a:gd name="T71" fmla="*/ 0 h 2358"/>
                <a:gd name="T72" fmla="*/ 139 w 2683"/>
                <a:gd name="T73" fmla="*/ 0 h 2358"/>
                <a:gd name="T74" fmla="*/ 139 w 2683"/>
                <a:gd name="T75" fmla="*/ 0 h 2358"/>
                <a:gd name="T76" fmla="*/ 139 w 2683"/>
                <a:gd name="T77" fmla="*/ 0 h 2358"/>
                <a:gd name="T78" fmla="*/ 139 w 2683"/>
                <a:gd name="T79" fmla="*/ 0 h 2358"/>
                <a:gd name="T80" fmla="*/ 139 w 2683"/>
                <a:gd name="T81" fmla="*/ 0 h 2358"/>
                <a:gd name="T82" fmla="*/ 139 w 2683"/>
                <a:gd name="T83" fmla="*/ 0 h 2358"/>
                <a:gd name="T84" fmla="*/ 139 w 2683"/>
                <a:gd name="T85" fmla="*/ 0 h 2358"/>
                <a:gd name="T86" fmla="*/ 139 w 2683"/>
                <a:gd name="T87" fmla="*/ 0 h 2358"/>
                <a:gd name="T88" fmla="*/ 139 w 2683"/>
                <a:gd name="T89" fmla="*/ 0 h 2358"/>
                <a:gd name="T90" fmla="*/ 139 w 2683"/>
                <a:gd name="T91" fmla="*/ 0 h 2358"/>
                <a:gd name="T92" fmla="*/ 139 w 2683"/>
                <a:gd name="T93" fmla="*/ 0 h 2358"/>
                <a:gd name="T94" fmla="*/ 139 w 2683"/>
                <a:gd name="T95" fmla="*/ 0 h 2358"/>
                <a:gd name="T96" fmla="*/ 139 w 2683"/>
                <a:gd name="T97" fmla="*/ 0 h 2358"/>
                <a:gd name="T98" fmla="*/ 139 w 2683"/>
                <a:gd name="T99" fmla="*/ 0 h 2358"/>
                <a:gd name="T100" fmla="*/ 139 w 2683"/>
                <a:gd name="T101" fmla="*/ 0 h 2358"/>
                <a:gd name="T102" fmla="*/ 139 w 2683"/>
                <a:gd name="T103" fmla="*/ 0 h 2358"/>
                <a:gd name="T104" fmla="*/ 139 w 2683"/>
                <a:gd name="T105" fmla="*/ 0 h 2358"/>
                <a:gd name="T106" fmla="*/ 139 w 2683"/>
                <a:gd name="T107" fmla="*/ 0 h 2358"/>
                <a:gd name="T108" fmla="*/ 139 w 2683"/>
                <a:gd name="T109" fmla="*/ 0 h 2358"/>
                <a:gd name="T110" fmla="*/ 116 w 2683"/>
                <a:gd name="T111" fmla="*/ 0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3" h="2358">
                  <a:moveTo>
                    <a:pt x="116" y="0"/>
                  </a:moveTo>
                  <a:lnTo>
                    <a:pt x="116" y="0"/>
                  </a:lnTo>
                  <a:cubicBezTo>
                    <a:pt x="47" y="0"/>
                    <a:pt x="0" y="46"/>
                    <a:pt x="0" y="114"/>
                  </a:cubicBezTo>
                  <a:cubicBezTo>
                    <a:pt x="0" y="138"/>
                    <a:pt x="23" y="184"/>
                    <a:pt x="47" y="230"/>
                  </a:cubicBezTo>
                  <a:cubicBezTo>
                    <a:pt x="995" y="2148"/>
                    <a:pt x="995" y="2148"/>
                    <a:pt x="995" y="2148"/>
                  </a:cubicBezTo>
                  <a:lnTo>
                    <a:pt x="995" y="2148"/>
                  </a:lnTo>
                  <a:cubicBezTo>
                    <a:pt x="995" y="2172"/>
                    <a:pt x="995" y="2172"/>
                    <a:pt x="995" y="2172"/>
                  </a:cubicBezTo>
                  <a:cubicBezTo>
                    <a:pt x="995" y="2172"/>
                    <a:pt x="995" y="2172"/>
                    <a:pt x="995" y="2195"/>
                  </a:cubicBezTo>
                  <a:lnTo>
                    <a:pt x="995" y="2195"/>
                  </a:lnTo>
                  <a:cubicBezTo>
                    <a:pt x="1064" y="2265"/>
                    <a:pt x="1133" y="2333"/>
                    <a:pt x="1226" y="2357"/>
                  </a:cubicBezTo>
                  <a:cubicBezTo>
                    <a:pt x="2682" y="138"/>
                    <a:pt x="2682" y="138"/>
                    <a:pt x="2682" y="138"/>
                  </a:cubicBezTo>
                  <a:cubicBezTo>
                    <a:pt x="2636" y="114"/>
                    <a:pt x="2590" y="92"/>
                    <a:pt x="2567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47" y="92"/>
                    <a:pt x="23" y="114"/>
                    <a:pt x="0" y="114"/>
                  </a:cubicBezTo>
                  <a:cubicBezTo>
                    <a:pt x="0" y="46"/>
                    <a:pt x="47" y="0"/>
                    <a:pt x="116" y="0"/>
                  </a:cubicBez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39" y="0"/>
                  </a:lnTo>
                  <a:lnTo>
                    <a:pt x="139" y="0"/>
                  </a:lnTo>
                  <a:cubicBezTo>
                    <a:pt x="139" y="0"/>
                    <a:pt x="139" y="0"/>
                    <a:pt x="116" y="0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16" y="0"/>
                  </a:lnTo>
                </a:path>
              </a:pathLst>
            </a:custGeom>
            <a:solidFill>
              <a:srgbClr val="DEDDD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199" name="Freeform 87"/>
            <p:cNvSpPr>
              <a:spLocks noChangeArrowheads="1"/>
            </p:cNvSpPr>
            <p:nvPr/>
          </p:nvSpPr>
          <p:spPr bwMode="auto">
            <a:xfrm>
              <a:off x="13622066" y="7150449"/>
              <a:ext cx="1918756" cy="98398"/>
            </a:xfrm>
            <a:custGeom>
              <a:avLst/>
              <a:gdLst>
                <a:gd name="T0" fmla="*/ 2613 w 2753"/>
                <a:gd name="T1" fmla="*/ 0 h 139"/>
                <a:gd name="T2" fmla="*/ 2613 w 2753"/>
                <a:gd name="T3" fmla="*/ 0 h 139"/>
                <a:gd name="T4" fmla="*/ 139 w 2753"/>
                <a:gd name="T5" fmla="*/ 0 h 139"/>
                <a:gd name="T6" fmla="*/ 139 w 2753"/>
                <a:gd name="T7" fmla="*/ 0 h 139"/>
                <a:gd name="T8" fmla="*/ 139 w 2753"/>
                <a:gd name="T9" fmla="*/ 0 h 139"/>
                <a:gd name="T10" fmla="*/ 139 w 2753"/>
                <a:gd name="T11" fmla="*/ 0 h 139"/>
                <a:gd name="T12" fmla="*/ 139 w 2753"/>
                <a:gd name="T13" fmla="*/ 0 h 139"/>
                <a:gd name="T14" fmla="*/ 139 w 2753"/>
                <a:gd name="T15" fmla="*/ 0 h 139"/>
                <a:gd name="T16" fmla="*/ 139 w 2753"/>
                <a:gd name="T17" fmla="*/ 0 h 139"/>
                <a:gd name="T18" fmla="*/ 139 w 2753"/>
                <a:gd name="T19" fmla="*/ 0 h 139"/>
                <a:gd name="T20" fmla="*/ 139 w 2753"/>
                <a:gd name="T21" fmla="*/ 0 h 139"/>
                <a:gd name="T22" fmla="*/ 139 w 2753"/>
                <a:gd name="T23" fmla="*/ 0 h 139"/>
                <a:gd name="T24" fmla="*/ 139 w 2753"/>
                <a:gd name="T25" fmla="*/ 0 h 139"/>
                <a:gd name="T26" fmla="*/ 139 w 2753"/>
                <a:gd name="T27" fmla="*/ 0 h 139"/>
                <a:gd name="T28" fmla="*/ 139 w 2753"/>
                <a:gd name="T29" fmla="*/ 0 h 139"/>
                <a:gd name="T30" fmla="*/ 139 w 2753"/>
                <a:gd name="T31" fmla="*/ 0 h 139"/>
                <a:gd name="T32" fmla="*/ 139 w 2753"/>
                <a:gd name="T33" fmla="*/ 0 h 139"/>
                <a:gd name="T34" fmla="*/ 139 w 2753"/>
                <a:gd name="T35" fmla="*/ 0 h 139"/>
                <a:gd name="T36" fmla="*/ 139 w 2753"/>
                <a:gd name="T37" fmla="*/ 0 h 139"/>
                <a:gd name="T38" fmla="*/ 139 w 2753"/>
                <a:gd name="T39" fmla="*/ 0 h 139"/>
                <a:gd name="T40" fmla="*/ 139 w 2753"/>
                <a:gd name="T41" fmla="*/ 0 h 139"/>
                <a:gd name="T42" fmla="*/ 139 w 2753"/>
                <a:gd name="T43" fmla="*/ 0 h 139"/>
                <a:gd name="T44" fmla="*/ 139 w 2753"/>
                <a:gd name="T45" fmla="*/ 0 h 139"/>
                <a:gd name="T46" fmla="*/ 139 w 2753"/>
                <a:gd name="T47" fmla="*/ 0 h 139"/>
                <a:gd name="T48" fmla="*/ 116 w 2753"/>
                <a:gd name="T49" fmla="*/ 0 h 139"/>
                <a:gd name="T50" fmla="*/ 116 w 2753"/>
                <a:gd name="T51" fmla="*/ 0 h 139"/>
                <a:gd name="T52" fmla="*/ 116 w 2753"/>
                <a:gd name="T53" fmla="*/ 0 h 139"/>
                <a:gd name="T54" fmla="*/ 116 w 2753"/>
                <a:gd name="T55" fmla="*/ 0 h 139"/>
                <a:gd name="T56" fmla="*/ 116 w 2753"/>
                <a:gd name="T57" fmla="*/ 0 h 139"/>
                <a:gd name="T58" fmla="*/ 116 w 2753"/>
                <a:gd name="T59" fmla="*/ 0 h 139"/>
                <a:gd name="T60" fmla="*/ 116 w 2753"/>
                <a:gd name="T61" fmla="*/ 0 h 139"/>
                <a:gd name="T62" fmla="*/ 116 w 2753"/>
                <a:gd name="T63" fmla="*/ 0 h 139"/>
                <a:gd name="T64" fmla="*/ 116 w 2753"/>
                <a:gd name="T65" fmla="*/ 0 h 139"/>
                <a:gd name="T66" fmla="*/ 116 w 2753"/>
                <a:gd name="T67" fmla="*/ 0 h 139"/>
                <a:gd name="T68" fmla="*/ 116 w 2753"/>
                <a:gd name="T69" fmla="*/ 0 h 139"/>
                <a:gd name="T70" fmla="*/ 116 w 2753"/>
                <a:gd name="T71" fmla="*/ 0 h 139"/>
                <a:gd name="T72" fmla="*/ 116 w 2753"/>
                <a:gd name="T73" fmla="*/ 0 h 139"/>
                <a:gd name="T74" fmla="*/ 116 w 2753"/>
                <a:gd name="T75" fmla="*/ 0 h 139"/>
                <a:gd name="T76" fmla="*/ 116 w 2753"/>
                <a:gd name="T77" fmla="*/ 0 h 139"/>
                <a:gd name="T78" fmla="*/ 116 w 2753"/>
                <a:gd name="T79" fmla="*/ 0 h 139"/>
                <a:gd name="T80" fmla="*/ 116 w 2753"/>
                <a:gd name="T81" fmla="*/ 0 h 139"/>
                <a:gd name="T82" fmla="*/ 116 w 2753"/>
                <a:gd name="T83" fmla="*/ 0 h 139"/>
                <a:gd name="T84" fmla="*/ 116 w 2753"/>
                <a:gd name="T85" fmla="*/ 0 h 139"/>
                <a:gd name="T86" fmla="*/ 116 w 2753"/>
                <a:gd name="T87" fmla="*/ 0 h 139"/>
                <a:gd name="T88" fmla="*/ 0 w 2753"/>
                <a:gd name="T89" fmla="*/ 114 h 139"/>
                <a:gd name="T90" fmla="*/ 70 w 2753"/>
                <a:gd name="T91" fmla="*/ 92 h 139"/>
                <a:gd name="T92" fmla="*/ 2567 w 2753"/>
                <a:gd name="T93" fmla="*/ 92 h 139"/>
                <a:gd name="T94" fmla="*/ 2682 w 2753"/>
                <a:gd name="T95" fmla="*/ 138 h 139"/>
                <a:gd name="T96" fmla="*/ 2752 w 2753"/>
                <a:gd name="T97" fmla="*/ 23 h 139"/>
                <a:gd name="T98" fmla="*/ 2636 w 2753"/>
                <a:gd name="T99" fmla="*/ 0 h 139"/>
                <a:gd name="T100" fmla="*/ 2613 w 2753"/>
                <a:gd name="T10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53" h="139">
                  <a:moveTo>
                    <a:pt x="2613" y="0"/>
                  </a:moveTo>
                  <a:lnTo>
                    <a:pt x="2613" y="0"/>
                  </a:lnTo>
                  <a:cubicBezTo>
                    <a:pt x="139" y="0"/>
                    <a:pt x="139" y="0"/>
                    <a:pt x="139" y="0"/>
                  </a:cubicBez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cubicBezTo>
                    <a:pt x="139" y="0"/>
                    <a:pt x="139" y="0"/>
                    <a:pt x="116" y="0"/>
                  </a:cubicBez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6" y="0"/>
                  </a:lnTo>
                  <a:cubicBezTo>
                    <a:pt x="47" y="0"/>
                    <a:pt x="0" y="46"/>
                    <a:pt x="0" y="114"/>
                  </a:cubicBezTo>
                  <a:cubicBezTo>
                    <a:pt x="23" y="114"/>
                    <a:pt x="47" y="92"/>
                    <a:pt x="70" y="92"/>
                  </a:cubicBezTo>
                  <a:cubicBezTo>
                    <a:pt x="2567" y="92"/>
                    <a:pt x="2567" y="92"/>
                    <a:pt x="2567" y="92"/>
                  </a:cubicBezTo>
                  <a:cubicBezTo>
                    <a:pt x="2590" y="92"/>
                    <a:pt x="2636" y="114"/>
                    <a:pt x="2682" y="138"/>
                  </a:cubicBezTo>
                  <a:cubicBezTo>
                    <a:pt x="2752" y="23"/>
                    <a:pt x="2752" y="23"/>
                    <a:pt x="2752" y="23"/>
                  </a:cubicBezTo>
                  <a:cubicBezTo>
                    <a:pt x="2705" y="23"/>
                    <a:pt x="2659" y="0"/>
                    <a:pt x="2636" y="0"/>
                  </a:cubicBezTo>
                  <a:cubicBezTo>
                    <a:pt x="2636" y="0"/>
                    <a:pt x="2636" y="0"/>
                    <a:pt x="2613" y="0"/>
                  </a:cubicBezTo>
                </a:path>
              </a:pathLst>
            </a:custGeom>
            <a:solidFill>
              <a:srgbClr val="E9E8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00" name="Freeform 88"/>
            <p:cNvSpPr>
              <a:spLocks noChangeArrowheads="1"/>
            </p:cNvSpPr>
            <p:nvPr/>
          </p:nvSpPr>
          <p:spPr bwMode="auto">
            <a:xfrm>
              <a:off x="16490975" y="5957376"/>
              <a:ext cx="1128500" cy="2256998"/>
            </a:xfrm>
            <a:custGeom>
              <a:avLst/>
              <a:gdLst>
                <a:gd name="T0" fmla="*/ 0 w 1619"/>
                <a:gd name="T1" fmla="*/ 2935 h 3237"/>
                <a:gd name="T2" fmla="*/ 0 w 1619"/>
                <a:gd name="T3" fmla="*/ 2935 h 3237"/>
                <a:gd name="T4" fmla="*/ 855 w 1619"/>
                <a:gd name="T5" fmla="*/ 1641 h 3237"/>
                <a:gd name="T6" fmla="*/ 1040 w 1619"/>
                <a:gd name="T7" fmla="*/ 23 h 3237"/>
                <a:gd name="T8" fmla="*/ 1410 w 1619"/>
                <a:gd name="T9" fmla="*/ 1803 h 3237"/>
                <a:gd name="T10" fmla="*/ 393 w 1619"/>
                <a:gd name="T11" fmla="*/ 3236 h 3237"/>
                <a:gd name="T12" fmla="*/ 0 w 1619"/>
                <a:gd name="T13" fmla="*/ 2935 h 3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9" h="3237">
                  <a:moveTo>
                    <a:pt x="0" y="2935"/>
                  </a:moveTo>
                  <a:lnTo>
                    <a:pt x="0" y="2935"/>
                  </a:lnTo>
                  <a:cubicBezTo>
                    <a:pt x="0" y="2935"/>
                    <a:pt x="624" y="2264"/>
                    <a:pt x="855" y="1641"/>
                  </a:cubicBezTo>
                  <a:cubicBezTo>
                    <a:pt x="1110" y="901"/>
                    <a:pt x="601" y="46"/>
                    <a:pt x="1040" y="23"/>
                  </a:cubicBezTo>
                  <a:cubicBezTo>
                    <a:pt x="1480" y="0"/>
                    <a:pt x="1618" y="1202"/>
                    <a:pt x="1410" y="1803"/>
                  </a:cubicBezTo>
                  <a:cubicBezTo>
                    <a:pt x="1225" y="2427"/>
                    <a:pt x="393" y="3236"/>
                    <a:pt x="393" y="3236"/>
                  </a:cubicBezTo>
                  <a:lnTo>
                    <a:pt x="0" y="2935"/>
                  </a:lnTo>
                </a:path>
              </a:pathLst>
            </a:custGeom>
            <a:solidFill>
              <a:srgbClr val="BFD5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01" name="Freeform 89"/>
            <p:cNvSpPr>
              <a:spLocks noChangeArrowheads="1"/>
            </p:cNvSpPr>
            <p:nvPr/>
          </p:nvSpPr>
          <p:spPr bwMode="auto">
            <a:xfrm>
              <a:off x="16152732" y="8036028"/>
              <a:ext cx="596536" cy="485839"/>
            </a:xfrm>
            <a:custGeom>
              <a:avLst/>
              <a:gdLst>
                <a:gd name="T0" fmla="*/ 856 w 857"/>
                <a:gd name="T1" fmla="*/ 231 h 695"/>
                <a:gd name="T2" fmla="*/ 856 w 857"/>
                <a:gd name="T3" fmla="*/ 231 h 695"/>
                <a:gd name="T4" fmla="*/ 462 w 857"/>
                <a:gd name="T5" fmla="*/ 648 h 695"/>
                <a:gd name="T6" fmla="*/ 439 w 857"/>
                <a:gd name="T7" fmla="*/ 601 h 695"/>
                <a:gd name="T8" fmla="*/ 532 w 857"/>
                <a:gd name="T9" fmla="*/ 486 h 695"/>
                <a:gd name="T10" fmla="*/ 347 w 857"/>
                <a:gd name="T11" fmla="*/ 625 h 695"/>
                <a:gd name="T12" fmla="*/ 301 w 857"/>
                <a:gd name="T13" fmla="*/ 555 h 695"/>
                <a:gd name="T14" fmla="*/ 462 w 857"/>
                <a:gd name="T15" fmla="*/ 416 h 695"/>
                <a:gd name="T16" fmla="*/ 231 w 857"/>
                <a:gd name="T17" fmla="*/ 578 h 695"/>
                <a:gd name="T18" fmla="*/ 185 w 857"/>
                <a:gd name="T19" fmla="*/ 532 h 695"/>
                <a:gd name="T20" fmla="*/ 393 w 857"/>
                <a:gd name="T21" fmla="*/ 370 h 695"/>
                <a:gd name="T22" fmla="*/ 185 w 857"/>
                <a:gd name="T23" fmla="*/ 509 h 695"/>
                <a:gd name="T24" fmla="*/ 139 w 857"/>
                <a:gd name="T25" fmla="*/ 416 h 695"/>
                <a:gd name="T26" fmla="*/ 301 w 857"/>
                <a:gd name="T27" fmla="*/ 324 h 695"/>
                <a:gd name="T28" fmla="*/ 139 w 857"/>
                <a:gd name="T29" fmla="*/ 347 h 695"/>
                <a:gd name="T30" fmla="*/ 92 w 857"/>
                <a:gd name="T31" fmla="*/ 255 h 695"/>
                <a:gd name="T32" fmla="*/ 601 w 857"/>
                <a:gd name="T33" fmla="*/ 23 h 695"/>
                <a:gd name="T34" fmla="*/ 856 w 857"/>
                <a:gd name="T35" fmla="*/ 2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7" h="695">
                  <a:moveTo>
                    <a:pt x="856" y="231"/>
                  </a:moveTo>
                  <a:lnTo>
                    <a:pt x="856" y="231"/>
                  </a:lnTo>
                  <a:cubicBezTo>
                    <a:pt x="856" y="231"/>
                    <a:pt x="740" y="532"/>
                    <a:pt x="462" y="648"/>
                  </a:cubicBezTo>
                  <a:cubicBezTo>
                    <a:pt x="393" y="694"/>
                    <a:pt x="393" y="648"/>
                    <a:pt x="439" y="601"/>
                  </a:cubicBezTo>
                  <a:cubicBezTo>
                    <a:pt x="462" y="555"/>
                    <a:pt x="532" y="486"/>
                    <a:pt x="532" y="486"/>
                  </a:cubicBezTo>
                  <a:cubicBezTo>
                    <a:pt x="532" y="486"/>
                    <a:pt x="393" y="578"/>
                    <a:pt x="347" y="625"/>
                  </a:cubicBezTo>
                  <a:cubicBezTo>
                    <a:pt x="301" y="648"/>
                    <a:pt x="254" y="601"/>
                    <a:pt x="301" y="555"/>
                  </a:cubicBezTo>
                  <a:cubicBezTo>
                    <a:pt x="370" y="509"/>
                    <a:pt x="462" y="416"/>
                    <a:pt x="462" y="416"/>
                  </a:cubicBezTo>
                  <a:cubicBezTo>
                    <a:pt x="462" y="416"/>
                    <a:pt x="277" y="555"/>
                    <a:pt x="231" y="578"/>
                  </a:cubicBezTo>
                  <a:cubicBezTo>
                    <a:pt x="185" y="625"/>
                    <a:pt x="139" y="578"/>
                    <a:pt x="185" y="532"/>
                  </a:cubicBezTo>
                  <a:cubicBezTo>
                    <a:pt x="254" y="486"/>
                    <a:pt x="393" y="370"/>
                    <a:pt x="393" y="370"/>
                  </a:cubicBezTo>
                  <a:cubicBezTo>
                    <a:pt x="393" y="370"/>
                    <a:pt x="254" y="486"/>
                    <a:pt x="185" y="509"/>
                  </a:cubicBezTo>
                  <a:cubicBezTo>
                    <a:pt x="116" y="532"/>
                    <a:pt x="92" y="463"/>
                    <a:pt x="139" y="416"/>
                  </a:cubicBezTo>
                  <a:cubicBezTo>
                    <a:pt x="185" y="393"/>
                    <a:pt x="301" y="324"/>
                    <a:pt x="301" y="324"/>
                  </a:cubicBezTo>
                  <a:cubicBezTo>
                    <a:pt x="301" y="324"/>
                    <a:pt x="231" y="301"/>
                    <a:pt x="139" y="347"/>
                  </a:cubicBezTo>
                  <a:cubicBezTo>
                    <a:pt x="69" y="393"/>
                    <a:pt x="0" y="324"/>
                    <a:pt x="92" y="255"/>
                  </a:cubicBezTo>
                  <a:cubicBezTo>
                    <a:pt x="162" y="208"/>
                    <a:pt x="393" y="0"/>
                    <a:pt x="601" y="23"/>
                  </a:cubicBezTo>
                  <a:cubicBezTo>
                    <a:pt x="763" y="139"/>
                    <a:pt x="856" y="231"/>
                    <a:pt x="856" y="231"/>
                  </a:cubicBezTo>
                </a:path>
              </a:pathLst>
            </a:custGeom>
            <a:solidFill>
              <a:srgbClr val="F8BB7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02" name="Freeform 90"/>
            <p:cNvSpPr>
              <a:spLocks noChangeArrowheads="1"/>
            </p:cNvSpPr>
            <p:nvPr/>
          </p:nvSpPr>
          <p:spPr bwMode="auto">
            <a:xfrm>
              <a:off x="15377850" y="3522032"/>
              <a:ext cx="1838808" cy="1823434"/>
            </a:xfrm>
            <a:custGeom>
              <a:avLst/>
              <a:gdLst>
                <a:gd name="T0" fmla="*/ 1572 w 2637"/>
                <a:gd name="T1" fmla="*/ 2497 h 2613"/>
                <a:gd name="T2" fmla="*/ 1572 w 2637"/>
                <a:gd name="T3" fmla="*/ 2497 h 2613"/>
                <a:gd name="T4" fmla="*/ 625 w 2637"/>
                <a:gd name="T5" fmla="*/ 2081 h 2613"/>
                <a:gd name="T6" fmla="*/ 0 w 2637"/>
                <a:gd name="T7" fmla="*/ 370 h 2613"/>
                <a:gd name="T8" fmla="*/ 1318 w 2637"/>
                <a:gd name="T9" fmla="*/ 0 h 2613"/>
                <a:gd name="T10" fmla="*/ 2312 w 2637"/>
                <a:gd name="T11" fmla="*/ 416 h 2613"/>
                <a:gd name="T12" fmla="*/ 1572 w 2637"/>
                <a:gd name="T13" fmla="*/ 2497 h 2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7" h="2613">
                  <a:moveTo>
                    <a:pt x="1572" y="2497"/>
                  </a:moveTo>
                  <a:lnTo>
                    <a:pt x="1572" y="2497"/>
                  </a:lnTo>
                  <a:cubicBezTo>
                    <a:pt x="1572" y="2497"/>
                    <a:pt x="902" y="2612"/>
                    <a:pt x="625" y="2081"/>
                  </a:cubicBezTo>
                  <a:cubicBezTo>
                    <a:pt x="324" y="1572"/>
                    <a:pt x="0" y="370"/>
                    <a:pt x="0" y="370"/>
                  </a:cubicBezTo>
                  <a:cubicBezTo>
                    <a:pt x="0" y="370"/>
                    <a:pt x="787" y="347"/>
                    <a:pt x="1318" y="0"/>
                  </a:cubicBezTo>
                  <a:cubicBezTo>
                    <a:pt x="1989" y="370"/>
                    <a:pt x="2312" y="416"/>
                    <a:pt x="2312" y="416"/>
                  </a:cubicBezTo>
                  <a:cubicBezTo>
                    <a:pt x="2312" y="416"/>
                    <a:pt x="2636" y="2289"/>
                    <a:pt x="1572" y="2497"/>
                  </a:cubicBezTo>
                </a:path>
              </a:pathLst>
            </a:custGeom>
            <a:solidFill>
              <a:srgbClr val="FED19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03" name="Freeform 91"/>
            <p:cNvSpPr>
              <a:spLocks noChangeArrowheads="1"/>
            </p:cNvSpPr>
            <p:nvPr/>
          </p:nvSpPr>
          <p:spPr bwMode="auto">
            <a:xfrm>
              <a:off x="15377850" y="3685005"/>
              <a:ext cx="531964" cy="1291470"/>
            </a:xfrm>
            <a:custGeom>
              <a:avLst/>
              <a:gdLst>
                <a:gd name="T0" fmla="*/ 625 w 765"/>
                <a:gd name="T1" fmla="*/ 1850 h 1851"/>
                <a:gd name="T2" fmla="*/ 625 w 765"/>
                <a:gd name="T3" fmla="*/ 1850 h 1851"/>
                <a:gd name="T4" fmla="*/ 625 w 765"/>
                <a:gd name="T5" fmla="*/ 1850 h 1851"/>
                <a:gd name="T6" fmla="*/ 625 w 765"/>
                <a:gd name="T7" fmla="*/ 1850 h 1851"/>
                <a:gd name="T8" fmla="*/ 0 w 765"/>
                <a:gd name="T9" fmla="*/ 139 h 1851"/>
                <a:gd name="T10" fmla="*/ 0 w 765"/>
                <a:gd name="T11" fmla="*/ 139 h 1851"/>
                <a:gd name="T12" fmla="*/ 0 w 765"/>
                <a:gd name="T13" fmla="*/ 139 h 1851"/>
                <a:gd name="T14" fmla="*/ 0 w 765"/>
                <a:gd name="T15" fmla="*/ 139 h 1851"/>
                <a:gd name="T16" fmla="*/ 764 w 765"/>
                <a:gd name="T17" fmla="*/ 0 h 1851"/>
                <a:gd name="T18" fmla="*/ 764 w 765"/>
                <a:gd name="T19" fmla="*/ 0 h 1851"/>
                <a:gd name="T20" fmla="*/ 0 w 765"/>
                <a:gd name="T21" fmla="*/ 139 h 1851"/>
                <a:gd name="T22" fmla="*/ 764 w 765"/>
                <a:gd name="T23" fmla="*/ 0 h 1851"/>
                <a:gd name="T24" fmla="*/ 625 w 765"/>
                <a:gd name="T25" fmla="*/ 1850 h 1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5" h="1851">
                  <a:moveTo>
                    <a:pt x="625" y="1850"/>
                  </a:moveTo>
                  <a:lnTo>
                    <a:pt x="625" y="1850"/>
                  </a:lnTo>
                  <a:lnTo>
                    <a:pt x="625" y="1850"/>
                  </a:lnTo>
                  <a:lnTo>
                    <a:pt x="625" y="1850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0" y="139"/>
                  </a:lnTo>
                  <a:lnTo>
                    <a:pt x="764" y="0"/>
                  </a:lnTo>
                  <a:lnTo>
                    <a:pt x="764" y="0"/>
                  </a:lnTo>
                  <a:cubicBezTo>
                    <a:pt x="370" y="116"/>
                    <a:pt x="0" y="139"/>
                    <a:pt x="0" y="139"/>
                  </a:cubicBezTo>
                  <a:cubicBezTo>
                    <a:pt x="0" y="139"/>
                    <a:pt x="370" y="116"/>
                    <a:pt x="764" y="0"/>
                  </a:cubicBezTo>
                  <a:lnTo>
                    <a:pt x="625" y="1850"/>
                  </a:lnTo>
                </a:path>
              </a:pathLst>
            </a:custGeom>
            <a:solidFill>
              <a:srgbClr val="FFE8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04" name="Freeform 92"/>
            <p:cNvSpPr>
              <a:spLocks noChangeArrowheads="1"/>
            </p:cNvSpPr>
            <p:nvPr/>
          </p:nvSpPr>
          <p:spPr bwMode="auto">
            <a:xfrm>
              <a:off x="15377850" y="3669629"/>
              <a:ext cx="953228" cy="1614339"/>
            </a:xfrm>
            <a:custGeom>
              <a:avLst/>
              <a:gdLst>
                <a:gd name="T0" fmla="*/ 879 w 1365"/>
                <a:gd name="T1" fmla="*/ 0 h 2313"/>
                <a:gd name="T2" fmla="*/ 879 w 1365"/>
                <a:gd name="T3" fmla="*/ 0 h 2313"/>
                <a:gd name="T4" fmla="*/ 764 w 1365"/>
                <a:gd name="T5" fmla="*/ 23 h 2313"/>
                <a:gd name="T6" fmla="*/ 0 w 1365"/>
                <a:gd name="T7" fmla="*/ 162 h 2313"/>
                <a:gd name="T8" fmla="*/ 0 w 1365"/>
                <a:gd name="T9" fmla="*/ 162 h 2313"/>
                <a:gd name="T10" fmla="*/ 0 w 1365"/>
                <a:gd name="T11" fmla="*/ 162 h 2313"/>
                <a:gd name="T12" fmla="*/ 0 w 1365"/>
                <a:gd name="T13" fmla="*/ 162 h 2313"/>
                <a:gd name="T14" fmla="*/ 0 w 1365"/>
                <a:gd name="T15" fmla="*/ 162 h 2313"/>
                <a:gd name="T16" fmla="*/ 625 w 1365"/>
                <a:gd name="T17" fmla="*/ 1873 h 2313"/>
                <a:gd name="T18" fmla="*/ 625 w 1365"/>
                <a:gd name="T19" fmla="*/ 1873 h 2313"/>
                <a:gd name="T20" fmla="*/ 625 w 1365"/>
                <a:gd name="T21" fmla="*/ 1873 h 2313"/>
                <a:gd name="T22" fmla="*/ 1364 w 1365"/>
                <a:gd name="T23" fmla="*/ 2312 h 2313"/>
                <a:gd name="T24" fmla="*/ 1064 w 1365"/>
                <a:gd name="T25" fmla="*/ 1827 h 2313"/>
                <a:gd name="T26" fmla="*/ 994 w 1365"/>
                <a:gd name="T27" fmla="*/ 809 h 2313"/>
                <a:gd name="T28" fmla="*/ 994 w 1365"/>
                <a:gd name="T29" fmla="*/ 278 h 2313"/>
                <a:gd name="T30" fmla="*/ 879 w 1365"/>
                <a:gd name="T31" fmla="*/ 0 h 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5" h="2313">
                  <a:moveTo>
                    <a:pt x="879" y="0"/>
                  </a:moveTo>
                  <a:lnTo>
                    <a:pt x="879" y="0"/>
                  </a:lnTo>
                  <a:cubicBezTo>
                    <a:pt x="832" y="0"/>
                    <a:pt x="810" y="23"/>
                    <a:pt x="764" y="23"/>
                  </a:cubicBezTo>
                  <a:cubicBezTo>
                    <a:pt x="370" y="139"/>
                    <a:pt x="0" y="162"/>
                    <a:pt x="0" y="162"/>
                  </a:cubicBezTo>
                  <a:lnTo>
                    <a:pt x="0" y="162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0" y="162"/>
                  </a:lnTo>
                  <a:cubicBezTo>
                    <a:pt x="0" y="162"/>
                    <a:pt x="324" y="1364"/>
                    <a:pt x="625" y="1873"/>
                  </a:cubicBezTo>
                  <a:lnTo>
                    <a:pt x="625" y="1873"/>
                  </a:lnTo>
                  <a:lnTo>
                    <a:pt x="625" y="1873"/>
                  </a:lnTo>
                  <a:cubicBezTo>
                    <a:pt x="810" y="2219"/>
                    <a:pt x="1156" y="2289"/>
                    <a:pt x="1364" y="2312"/>
                  </a:cubicBezTo>
                  <a:cubicBezTo>
                    <a:pt x="1179" y="2242"/>
                    <a:pt x="1156" y="2081"/>
                    <a:pt x="1064" y="1827"/>
                  </a:cubicBezTo>
                  <a:cubicBezTo>
                    <a:pt x="949" y="1572"/>
                    <a:pt x="994" y="1156"/>
                    <a:pt x="994" y="809"/>
                  </a:cubicBezTo>
                  <a:cubicBezTo>
                    <a:pt x="1017" y="462"/>
                    <a:pt x="994" y="278"/>
                    <a:pt x="994" y="278"/>
                  </a:cubicBezTo>
                  <a:cubicBezTo>
                    <a:pt x="994" y="278"/>
                    <a:pt x="949" y="162"/>
                    <a:pt x="879" y="0"/>
                  </a:cubicBezTo>
                </a:path>
              </a:pathLst>
            </a:custGeom>
            <a:solidFill>
              <a:srgbClr val="FDC3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05" name="Freeform 93"/>
            <p:cNvSpPr>
              <a:spLocks noChangeArrowheads="1"/>
            </p:cNvSpPr>
            <p:nvPr/>
          </p:nvSpPr>
          <p:spPr bwMode="auto">
            <a:xfrm>
              <a:off x="14993485" y="2796349"/>
              <a:ext cx="2210873" cy="1725036"/>
            </a:xfrm>
            <a:custGeom>
              <a:avLst/>
              <a:gdLst>
                <a:gd name="T0" fmla="*/ 2891 w 3169"/>
                <a:gd name="T1" fmla="*/ 2474 h 2475"/>
                <a:gd name="T2" fmla="*/ 2891 w 3169"/>
                <a:gd name="T3" fmla="*/ 2474 h 2475"/>
                <a:gd name="T4" fmla="*/ 3122 w 3169"/>
                <a:gd name="T5" fmla="*/ 1157 h 2475"/>
                <a:gd name="T6" fmla="*/ 1596 w 3169"/>
                <a:gd name="T7" fmla="*/ 301 h 2475"/>
                <a:gd name="T8" fmla="*/ 0 w 3169"/>
                <a:gd name="T9" fmla="*/ 579 h 2475"/>
                <a:gd name="T10" fmla="*/ 625 w 3169"/>
                <a:gd name="T11" fmla="*/ 1619 h 2475"/>
                <a:gd name="T12" fmla="*/ 2220 w 3169"/>
                <a:gd name="T13" fmla="*/ 1365 h 2475"/>
                <a:gd name="T14" fmla="*/ 2659 w 3169"/>
                <a:gd name="T15" fmla="*/ 2128 h 2475"/>
                <a:gd name="T16" fmla="*/ 2636 w 3169"/>
                <a:gd name="T17" fmla="*/ 1411 h 2475"/>
                <a:gd name="T18" fmla="*/ 2891 w 3169"/>
                <a:gd name="T19" fmla="*/ 2474 h 2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69" h="2475">
                  <a:moveTo>
                    <a:pt x="2891" y="2474"/>
                  </a:moveTo>
                  <a:lnTo>
                    <a:pt x="2891" y="2474"/>
                  </a:lnTo>
                  <a:cubicBezTo>
                    <a:pt x="2891" y="2474"/>
                    <a:pt x="3168" y="1804"/>
                    <a:pt x="3122" y="1157"/>
                  </a:cubicBezTo>
                  <a:cubicBezTo>
                    <a:pt x="3052" y="532"/>
                    <a:pt x="2266" y="0"/>
                    <a:pt x="1596" y="301"/>
                  </a:cubicBezTo>
                  <a:cubicBezTo>
                    <a:pt x="694" y="717"/>
                    <a:pt x="0" y="579"/>
                    <a:pt x="0" y="579"/>
                  </a:cubicBezTo>
                  <a:cubicBezTo>
                    <a:pt x="0" y="579"/>
                    <a:pt x="232" y="1527"/>
                    <a:pt x="625" y="1619"/>
                  </a:cubicBezTo>
                  <a:cubicBezTo>
                    <a:pt x="1804" y="1943"/>
                    <a:pt x="2220" y="1365"/>
                    <a:pt x="2220" y="1365"/>
                  </a:cubicBezTo>
                  <a:cubicBezTo>
                    <a:pt x="2220" y="1365"/>
                    <a:pt x="2405" y="1874"/>
                    <a:pt x="2659" y="2128"/>
                  </a:cubicBezTo>
                  <a:cubicBezTo>
                    <a:pt x="2775" y="1734"/>
                    <a:pt x="2636" y="1411"/>
                    <a:pt x="2636" y="1411"/>
                  </a:cubicBezTo>
                  <a:cubicBezTo>
                    <a:pt x="2636" y="1411"/>
                    <a:pt x="2983" y="2220"/>
                    <a:pt x="2891" y="2474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06" name="Freeform 94"/>
            <p:cNvSpPr>
              <a:spLocks noChangeArrowheads="1"/>
            </p:cNvSpPr>
            <p:nvPr/>
          </p:nvSpPr>
          <p:spPr bwMode="auto">
            <a:xfrm>
              <a:off x="15928263" y="4878077"/>
              <a:ext cx="467389" cy="273668"/>
            </a:xfrm>
            <a:custGeom>
              <a:avLst/>
              <a:gdLst>
                <a:gd name="T0" fmla="*/ 0 w 671"/>
                <a:gd name="T1" fmla="*/ 0 h 394"/>
                <a:gd name="T2" fmla="*/ 0 w 671"/>
                <a:gd name="T3" fmla="*/ 0 h 394"/>
                <a:gd name="T4" fmla="*/ 670 w 671"/>
                <a:gd name="T5" fmla="*/ 0 h 394"/>
                <a:gd name="T6" fmla="*/ 0 w 671"/>
                <a:gd name="T7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1" h="39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47" y="393"/>
                    <a:pt x="670" y="0"/>
                  </a:cubicBezTo>
                  <a:lnTo>
                    <a:pt x="0" y="0"/>
                  </a:lnTo>
                </a:path>
              </a:pathLst>
            </a:custGeom>
            <a:solidFill>
              <a:srgbClr val="FED19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07" name="Freeform 95"/>
            <p:cNvSpPr>
              <a:spLocks noChangeArrowheads="1"/>
            </p:cNvSpPr>
            <p:nvPr/>
          </p:nvSpPr>
          <p:spPr bwMode="auto">
            <a:xfrm>
              <a:off x="15928263" y="4878077"/>
              <a:ext cx="482763" cy="129147"/>
            </a:xfrm>
            <a:custGeom>
              <a:avLst/>
              <a:gdLst>
                <a:gd name="T0" fmla="*/ 0 w 694"/>
                <a:gd name="T1" fmla="*/ 23 h 186"/>
                <a:gd name="T2" fmla="*/ 0 w 694"/>
                <a:gd name="T3" fmla="*/ 23 h 186"/>
                <a:gd name="T4" fmla="*/ 92 w 694"/>
                <a:gd name="T5" fmla="*/ 116 h 186"/>
                <a:gd name="T6" fmla="*/ 369 w 694"/>
                <a:gd name="T7" fmla="*/ 185 h 186"/>
                <a:gd name="T8" fmla="*/ 693 w 694"/>
                <a:gd name="T9" fmla="*/ 23 h 186"/>
                <a:gd name="T10" fmla="*/ 670 w 694"/>
                <a:gd name="T11" fmla="*/ 0 h 186"/>
                <a:gd name="T12" fmla="*/ 369 w 694"/>
                <a:gd name="T13" fmla="*/ 162 h 186"/>
                <a:gd name="T14" fmla="*/ 115 w 694"/>
                <a:gd name="T15" fmla="*/ 70 h 186"/>
                <a:gd name="T16" fmla="*/ 45 w 694"/>
                <a:gd name="T17" fmla="*/ 23 h 186"/>
                <a:gd name="T18" fmla="*/ 23 w 694"/>
                <a:gd name="T19" fmla="*/ 0 h 186"/>
                <a:gd name="T20" fmla="*/ 23 w 694"/>
                <a:gd name="T21" fmla="*/ 0 h 186"/>
                <a:gd name="T22" fmla="*/ 23 w 694"/>
                <a:gd name="T23" fmla="*/ 0 h 186"/>
                <a:gd name="T24" fmla="*/ 0 w 694"/>
                <a:gd name="T25" fmla="*/ 2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4" h="186">
                  <a:moveTo>
                    <a:pt x="0" y="23"/>
                  </a:moveTo>
                  <a:lnTo>
                    <a:pt x="0" y="23"/>
                  </a:lnTo>
                  <a:cubicBezTo>
                    <a:pt x="0" y="23"/>
                    <a:pt x="23" y="70"/>
                    <a:pt x="92" y="116"/>
                  </a:cubicBezTo>
                  <a:cubicBezTo>
                    <a:pt x="162" y="139"/>
                    <a:pt x="254" y="185"/>
                    <a:pt x="369" y="185"/>
                  </a:cubicBezTo>
                  <a:cubicBezTo>
                    <a:pt x="462" y="185"/>
                    <a:pt x="577" y="139"/>
                    <a:pt x="693" y="23"/>
                  </a:cubicBezTo>
                  <a:cubicBezTo>
                    <a:pt x="670" y="0"/>
                    <a:pt x="670" y="0"/>
                    <a:pt x="670" y="0"/>
                  </a:cubicBezTo>
                  <a:cubicBezTo>
                    <a:pt x="554" y="116"/>
                    <a:pt x="462" y="162"/>
                    <a:pt x="369" y="162"/>
                  </a:cubicBezTo>
                  <a:cubicBezTo>
                    <a:pt x="254" y="162"/>
                    <a:pt x="185" y="116"/>
                    <a:pt x="115" y="70"/>
                  </a:cubicBezTo>
                  <a:cubicBezTo>
                    <a:pt x="92" y="70"/>
                    <a:pt x="45" y="46"/>
                    <a:pt x="45" y="23"/>
                  </a:cubicBezTo>
                  <a:cubicBezTo>
                    <a:pt x="23" y="23"/>
                    <a:pt x="23" y="0"/>
                    <a:pt x="23" y="0"/>
                  </a:cubicBezTo>
                  <a:lnTo>
                    <a:pt x="23" y="0"/>
                  </a:lnTo>
                  <a:lnTo>
                    <a:pt x="23" y="0"/>
                  </a:lnTo>
                  <a:cubicBezTo>
                    <a:pt x="0" y="23"/>
                    <a:pt x="0" y="23"/>
                    <a:pt x="0" y="2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08" name="Freeform 96"/>
            <p:cNvSpPr>
              <a:spLocks noChangeArrowheads="1"/>
            </p:cNvSpPr>
            <p:nvPr/>
          </p:nvSpPr>
          <p:spPr bwMode="auto">
            <a:xfrm>
              <a:off x="15848315" y="4281541"/>
              <a:ext cx="242918" cy="531962"/>
            </a:xfrm>
            <a:custGeom>
              <a:avLst/>
              <a:gdLst>
                <a:gd name="T0" fmla="*/ 346 w 347"/>
                <a:gd name="T1" fmla="*/ 763 h 764"/>
                <a:gd name="T2" fmla="*/ 346 w 347"/>
                <a:gd name="T3" fmla="*/ 763 h 764"/>
                <a:gd name="T4" fmla="*/ 161 w 347"/>
                <a:gd name="T5" fmla="*/ 485 h 764"/>
                <a:gd name="T6" fmla="*/ 323 w 347"/>
                <a:gd name="T7" fmla="*/ 0 h 764"/>
                <a:gd name="T8" fmla="*/ 346 w 347"/>
                <a:gd name="T9" fmla="*/ 76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764">
                  <a:moveTo>
                    <a:pt x="346" y="763"/>
                  </a:moveTo>
                  <a:lnTo>
                    <a:pt x="346" y="763"/>
                  </a:lnTo>
                  <a:cubicBezTo>
                    <a:pt x="231" y="763"/>
                    <a:pt x="0" y="670"/>
                    <a:pt x="161" y="485"/>
                  </a:cubicBezTo>
                  <a:cubicBezTo>
                    <a:pt x="301" y="323"/>
                    <a:pt x="323" y="0"/>
                    <a:pt x="323" y="0"/>
                  </a:cubicBezTo>
                  <a:lnTo>
                    <a:pt x="346" y="763"/>
                  </a:lnTo>
                </a:path>
              </a:pathLst>
            </a:custGeom>
            <a:solidFill>
              <a:srgbClr val="FED19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09" name="Freeform 97"/>
            <p:cNvSpPr>
              <a:spLocks noChangeArrowheads="1"/>
            </p:cNvSpPr>
            <p:nvPr/>
          </p:nvSpPr>
          <p:spPr bwMode="auto">
            <a:xfrm>
              <a:off x="15912888" y="4281541"/>
              <a:ext cx="178346" cy="547337"/>
            </a:xfrm>
            <a:custGeom>
              <a:avLst/>
              <a:gdLst>
                <a:gd name="T0" fmla="*/ 253 w 254"/>
                <a:gd name="T1" fmla="*/ 763 h 787"/>
                <a:gd name="T2" fmla="*/ 253 w 254"/>
                <a:gd name="T3" fmla="*/ 763 h 787"/>
                <a:gd name="T4" fmla="*/ 115 w 254"/>
                <a:gd name="T5" fmla="*/ 716 h 787"/>
                <a:gd name="T6" fmla="*/ 46 w 254"/>
                <a:gd name="T7" fmla="*/ 670 h 787"/>
                <a:gd name="T8" fmla="*/ 23 w 254"/>
                <a:gd name="T9" fmla="*/ 601 h 787"/>
                <a:gd name="T10" fmla="*/ 68 w 254"/>
                <a:gd name="T11" fmla="*/ 508 h 787"/>
                <a:gd name="T12" fmla="*/ 208 w 254"/>
                <a:gd name="T13" fmla="*/ 185 h 787"/>
                <a:gd name="T14" fmla="*/ 253 w 254"/>
                <a:gd name="T15" fmla="*/ 23 h 787"/>
                <a:gd name="T16" fmla="*/ 230 w 254"/>
                <a:gd name="T17" fmla="*/ 0 h 787"/>
                <a:gd name="T18" fmla="*/ 230 w 254"/>
                <a:gd name="T19" fmla="*/ 23 h 787"/>
                <a:gd name="T20" fmla="*/ 185 w 254"/>
                <a:gd name="T21" fmla="*/ 231 h 787"/>
                <a:gd name="T22" fmla="*/ 46 w 254"/>
                <a:gd name="T23" fmla="*/ 485 h 787"/>
                <a:gd name="T24" fmla="*/ 0 w 254"/>
                <a:gd name="T25" fmla="*/ 601 h 787"/>
                <a:gd name="T26" fmla="*/ 23 w 254"/>
                <a:gd name="T27" fmla="*/ 670 h 787"/>
                <a:gd name="T28" fmla="*/ 138 w 254"/>
                <a:gd name="T29" fmla="*/ 763 h 787"/>
                <a:gd name="T30" fmla="*/ 253 w 254"/>
                <a:gd name="T31" fmla="*/ 786 h 787"/>
                <a:gd name="T32" fmla="*/ 253 w 254"/>
                <a:gd name="T33" fmla="*/ 763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4" h="787">
                  <a:moveTo>
                    <a:pt x="253" y="763"/>
                  </a:moveTo>
                  <a:lnTo>
                    <a:pt x="253" y="763"/>
                  </a:lnTo>
                  <a:cubicBezTo>
                    <a:pt x="208" y="763"/>
                    <a:pt x="161" y="740"/>
                    <a:pt x="115" y="716"/>
                  </a:cubicBezTo>
                  <a:cubicBezTo>
                    <a:pt x="92" y="693"/>
                    <a:pt x="68" y="670"/>
                    <a:pt x="46" y="670"/>
                  </a:cubicBezTo>
                  <a:cubicBezTo>
                    <a:pt x="46" y="647"/>
                    <a:pt x="23" y="624"/>
                    <a:pt x="23" y="601"/>
                  </a:cubicBezTo>
                  <a:cubicBezTo>
                    <a:pt x="23" y="578"/>
                    <a:pt x="46" y="531"/>
                    <a:pt x="68" y="508"/>
                  </a:cubicBezTo>
                  <a:cubicBezTo>
                    <a:pt x="138" y="416"/>
                    <a:pt x="185" y="300"/>
                    <a:pt x="208" y="185"/>
                  </a:cubicBezTo>
                  <a:cubicBezTo>
                    <a:pt x="253" y="92"/>
                    <a:pt x="253" y="23"/>
                    <a:pt x="253" y="23"/>
                  </a:cubicBezTo>
                  <a:cubicBezTo>
                    <a:pt x="230" y="0"/>
                    <a:pt x="230" y="0"/>
                    <a:pt x="230" y="0"/>
                  </a:cubicBezTo>
                  <a:lnTo>
                    <a:pt x="230" y="23"/>
                  </a:lnTo>
                  <a:cubicBezTo>
                    <a:pt x="208" y="46"/>
                    <a:pt x="208" y="138"/>
                    <a:pt x="185" y="231"/>
                  </a:cubicBezTo>
                  <a:cubicBezTo>
                    <a:pt x="161" y="323"/>
                    <a:pt x="115" y="416"/>
                    <a:pt x="46" y="485"/>
                  </a:cubicBezTo>
                  <a:cubicBezTo>
                    <a:pt x="23" y="531"/>
                    <a:pt x="0" y="555"/>
                    <a:pt x="0" y="601"/>
                  </a:cubicBezTo>
                  <a:cubicBezTo>
                    <a:pt x="0" y="624"/>
                    <a:pt x="0" y="647"/>
                    <a:pt x="23" y="670"/>
                  </a:cubicBezTo>
                  <a:cubicBezTo>
                    <a:pt x="46" y="716"/>
                    <a:pt x="92" y="740"/>
                    <a:pt x="138" y="763"/>
                  </a:cubicBezTo>
                  <a:cubicBezTo>
                    <a:pt x="161" y="786"/>
                    <a:pt x="208" y="786"/>
                    <a:pt x="253" y="786"/>
                  </a:cubicBezTo>
                  <a:cubicBezTo>
                    <a:pt x="253" y="763"/>
                    <a:pt x="253" y="763"/>
                    <a:pt x="253" y="76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10" name="Freeform 98"/>
            <p:cNvSpPr>
              <a:spLocks noChangeArrowheads="1"/>
            </p:cNvSpPr>
            <p:nvPr/>
          </p:nvSpPr>
          <p:spPr bwMode="auto">
            <a:xfrm>
              <a:off x="14993485" y="2796349"/>
              <a:ext cx="2275448" cy="1725036"/>
            </a:xfrm>
            <a:custGeom>
              <a:avLst/>
              <a:gdLst>
                <a:gd name="T0" fmla="*/ 1873 w 3262"/>
                <a:gd name="T1" fmla="*/ 879 h 2475"/>
                <a:gd name="T2" fmla="*/ 1873 w 3262"/>
                <a:gd name="T3" fmla="*/ 879 h 2475"/>
                <a:gd name="T4" fmla="*/ 162 w 3262"/>
                <a:gd name="T5" fmla="*/ 1064 h 2475"/>
                <a:gd name="T6" fmla="*/ 0 w 3262"/>
                <a:gd name="T7" fmla="*/ 579 h 2475"/>
                <a:gd name="T8" fmla="*/ 1596 w 3262"/>
                <a:gd name="T9" fmla="*/ 301 h 2475"/>
                <a:gd name="T10" fmla="*/ 3122 w 3262"/>
                <a:gd name="T11" fmla="*/ 1157 h 2475"/>
                <a:gd name="T12" fmla="*/ 2891 w 3262"/>
                <a:gd name="T13" fmla="*/ 2474 h 2475"/>
                <a:gd name="T14" fmla="*/ 2914 w 3262"/>
                <a:gd name="T15" fmla="*/ 2313 h 2475"/>
                <a:gd name="T16" fmla="*/ 1873 w 3262"/>
                <a:gd name="T17" fmla="*/ 879 h 2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62" h="2475">
                  <a:moveTo>
                    <a:pt x="1873" y="879"/>
                  </a:moveTo>
                  <a:lnTo>
                    <a:pt x="1873" y="879"/>
                  </a:lnTo>
                  <a:cubicBezTo>
                    <a:pt x="972" y="1504"/>
                    <a:pt x="232" y="1111"/>
                    <a:pt x="162" y="1064"/>
                  </a:cubicBezTo>
                  <a:cubicBezTo>
                    <a:pt x="47" y="810"/>
                    <a:pt x="0" y="579"/>
                    <a:pt x="0" y="579"/>
                  </a:cubicBezTo>
                  <a:cubicBezTo>
                    <a:pt x="0" y="579"/>
                    <a:pt x="694" y="717"/>
                    <a:pt x="1596" y="301"/>
                  </a:cubicBezTo>
                  <a:cubicBezTo>
                    <a:pt x="2266" y="0"/>
                    <a:pt x="3052" y="532"/>
                    <a:pt x="3122" y="1157"/>
                  </a:cubicBezTo>
                  <a:cubicBezTo>
                    <a:pt x="3168" y="1804"/>
                    <a:pt x="2891" y="2474"/>
                    <a:pt x="2891" y="2474"/>
                  </a:cubicBezTo>
                  <a:cubicBezTo>
                    <a:pt x="2891" y="2451"/>
                    <a:pt x="2891" y="2336"/>
                    <a:pt x="2914" y="2313"/>
                  </a:cubicBezTo>
                  <a:cubicBezTo>
                    <a:pt x="3261" y="279"/>
                    <a:pt x="1989" y="810"/>
                    <a:pt x="1873" y="879"/>
                  </a:cubicBezTo>
                </a:path>
              </a:pathLst>
            </a:custGeom>
            <a:solidFill>
              <a:srgbClr val="3E3E4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11" name="Freeform 99"/>
            <p:cNvSpPr>
              <a:spLocks noChangeArrowheads="1"/>
            </p:cNvSpPr>
            <p:nvPr/>
          </p:nvSpPr>
          <p:spPr bwMode="auto">
            <a:xfrm>
              <a:off x="15700719" y="4216966"/>
              <a:ext cx="209095" cy="209095"/>
            </a:xfrm>
            <a:custGeom>
              <a:avLst/>
              <a:gdLst>
                <a:gd name="T0" fmla="*/ 0 w 302"/>
                <a:gd name="T1" fmla="*/ 138 h 301"/>
                <a:gd name="T2" fmla="*/ 0 w 302"/>
                <a:gd name="T3" fmla="*/ 138 h 301"/>
                <a:gd name="T4" fmla="*/ 162 w 302"/>
                <a:gd name="T5" fmla="*/ 0 h 301"/>
                <a:gd name="T6" fmla="*/ 301 w 302"/>
                <a:gd name="T7" fmla="*/ 138 h 301"/>
                <a:gd name="T8" fmla="*/ 162 w 302"/>
                <a:gd name="T9" fmla="*/ 300 h 301"/>
                <a:gd name="T10" fmla="*/ 0 w 302"/>
                <a:gd name="T11" fmla="*/ 13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" h="301">
                  <a:moveTo>
                    <a:pt x="0" y="138"/>
                  </a:moveTo>
                  <a:lnTo>
                    <a:pt x="0" y="138"/>
                  </a:lnTo>
                  <a:cubicBezTo>
                    <a:pt x="0" y="68"/>
                    <a:pt x="69" y="0"/>
                    <a:pt x="162" y="0"/>
                  </a:cubicBezTo>
                  <a:cubicBezTo>
                    <a:pt x="231" y="0"/>
                    <a:pt x="301" y="68"/>
                    <a:pt x="301" y="138"/>
                  </a:cubicBezTo>
                  <a:cubicBezTo>
                    <a:pt x="301" y="230"/>
                    <a:pt x="231" y="300"/>
                    <a:pt x="162" y="300"/>
                  </a:cubicBezTo>
                  <a:cubicBezTo>
                    <a:pt x="69" y="300"/>
                    <a:pt x="0" y="230"/>
                    <a:pt x="0" y="1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12" name="Freeform 100"/>
            <p:cNvSpPr>
              <a:spLocks noChangeArrowheads="1"/>
            </p:cNvSpPr>
            <p:nvPr/>
          </p:nvSpPr>
          <p:spPr bwMode="auto">
            <a:xfrm>
              <a:off x="15749917" y="4266165"/>
              <a:ext cx="144521" cy="147597"/>
            </a:xfrm>
            <a:custGeom>
              <a:avLst/>
              <a:gdLst>
                <a:gd name="T0" fmla="*/ 0 w 209"/>
                <a:gd name="T1" fmla="*/ 93 h 210"/>
                <a:gd name="T2" fmla="*/ 0 w 209"/>
                <a:gd name="T3" fmla="*/ 93 h 210"/>
                <a:gd name="T4" fmla="*/ 115 w 209"/>
                <a:gd name="T5" fmla="*/ 0 h 210"/>
                <a:gd name="T6" fmla="*/ 208 w 209"/>
                <a:gd name="T7" fmla="*/ 93 h 210"/>
                <a:gd name="T8" fmla="*/ 115 w 209"/>
                <a:gd name="T9" fmla="*/ 209 h 210"/>
                <a:gd name="T10" fmla="*/ 0 w 209"/>
                <a:gd name="T11" fmla="*/ 9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210">
                  <a:moveTo>
                    <a:pt x="0" y="93"/>
                  </a:moveTo>
                  <a:lnTo>
                    <a:pt x="0" y="93"/>
                  </a:lnTo>
                  <a:cubicBezTo>
                    <a:pt x="0" y="47"/>
                    <a:pt x="47" y="0"/>
                    <a:pt x="115" y="0"/>
                  </a:cubicBezTo>
                  <a:cubicBezTo>
                    <a:pt x="162" y="0"/>
                    <a:pt x="208" y="47"/>
                    <a:pt x="208" y="93"/>
                  </a:cubicBezTo>
                  <a:cubicBezTo>
                    <a:pt x="208" y="162"/>
                    <a:pt x="162" y="209"/>
                    <a:pt x="115" y="209"/>
                  </a:cubicBezTo>
                  <a:cubicBezTo>
                    <a:pt x="47" y="209"/>
                    <a:pt x="0" y="162"/>
                    <a:pt x="0" y="93"/>
                  </a:cubicBezTo>
                </a:path>
              </a:pathLst>
            </a:custGeom>
            <a:solidFill>
              <a:srgbClr val="89A4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13" name="Freeform 101"/>
            <p:cNvSpPr>
              <a:spLocks noChangeArrowheads="1"/>
            </p:cNvSpPr>
            <p:nvPr/>
          </p:nvSpPr>
          <p:spPr bwMode="auto">
            <a:xfrm>
              <a:off x="15783741" y="4312290"/>
              <a:ext cx="79948" cy="79948"/>
            </a:xfrm>
            <a:custGeom>
              <a:avLst/>
              <a:gdLst>
                <a:gd name="T0" fmla="*/ 0 w 116"/>
                <a:gd name="T1" fmla="*/ 46 h 116"/>
                <a:gd name="T2" fmla="*/ 0 w 116"/>
                <a:gd name="T3" fmla="*/ 46 h 116"/>
                <a:gd name="T4" fmla="*/ 68 w 116"/>
                <a:gd name="T5" fmla="*/ 0 h 116"/>
                <a:gd name="T6" fmla="*/ 115 w 116"/>
                <a:gd name="T7" fmla="*/ 46 h 116"/>
                <a:gd name="T8" fmla="*/ 68 w 116"/>
                <a:gd name="T9" fmla="*/ 115 h 116"/>
                <a:gd name="T10" fmla="*/ 0 w 116"/>
                <a:gd name="T11" fmla="*/ 4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16">
                  <a:moveTo>
                    <a:pt x="0" y="46"/>
                  </a:moveTo>
                  <a:lnTo>
                    <a:pt x="0" y="46"/>
                  </a:lnTo>
                  <a:cubicBezTo>
                    <a:pt x="0" y="23"/>
                    <a:pt x="23" y="0"/>
                    <a:pt x="68" y="0"/>
                  </a:cubicBezTo>
                  <a:cubicBezTo>
                    <a:pt x="92" y="0"/>
                    <a:pt x="115" y="23"/>
                    <a:pt x="115" y="46"/>
                  </a:cubicBezTo>
                  <a:cubicBezTo>
                    <a:pt x="115" y="92"/>
                    <a:pt x="92" y="115"/>
                    <a:pt x="68" y="115"/>
                  </a:cubicBezTo>
                  <a:cubicBezTo>
                    <a:pt x="23" y="115"/>
                    <a:pt x="0" y="92"/>
                    <a:pt x="0" y="46"/>
                  </a:cubicBezTo>
                </a:path>
              </a:pathLst>
            </a:custGeom>
            <a:solidFill>
              <a:srgbClr val="0F151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14" name="Freeform 102"/>
            <p:cNvSpPr>
              <a:spLocks noChangeArrowheads="1"/>
            </p:cNvSpPr>
            <p:nvPr/>
          </p:nvSpPr>
          <p:spPr bwMode="auto">
            <a:xfrm>
              <a:off x="16297255" y="4216966"/>
              <a:ext cx="193720" cy="209095"/>
            </a:xfrm>
            <a:custGeom>
              <a:avLst/>
              <a:gdLst>
                <a:gd name="T0" fmla="*/ 278 w 279"/>
                <a:gd name="T1" fmla="*/ 138 h 301"/>
                <a:gd name="T2" fmla="*/ 278 w 279"/>
                <a:gd name="T3" fmla="*/ 138 h 301"/>
                <a:gd name="T4" fmla="*/ 139 w 279"/>
                <a:gd name="T5" fmla="*/ 0 h 301"/>
                <a:gd name="T6" fmla="*/ 0 w 279"/>
                <a:gd name="T7" fmla="*/ 138 h 301"/>
                <a:gd name="T8" fmla="*/ 139 w 279"/>
                <a:gd name="T9" fmla="*/ 300 h 301"/>
                <a:gd name="T10" fmla="*/ 278 w 279"/>
                <a:gd name="T11" fmla="*/ 13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9" h="301">
                  <a:moveTo>
                    <a:pt x="278" y="138"/>
                  </a:moveTo>
                  <a:lnTo>
                    <a:pt x="278" y="138"/>
                  </a:lnTo>
                  <a:cubicBezTo>
                    <a:pt x="278" y="68"/>
                    <a:pt x="231" y="0"/>
                    <a:pt x="139" y="0"/>
                  </a:cubicBezTo>
                  <a:cubicBezTo>
                    <a:pt x="69" y="0"/>
                    <a:pt x="0" y="68"/>
                    <a:pt x="0" y="138"/>
                  </a:cubicBezTo>
                  <a:cubicBezTo>
                    <a:pt x="0" y="230"/>
                    <a:pt x="69" y="300"/>
                    <a:pt x="139" y="300"/>
                  </a:cubicBezTo>
                  <a:cubicBezTo>
                    <a:pt x="231" y="300"/>
                    <a:pt x="278" y="230"/>
                    <a:pt x="278" y="1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15" name="Freeform 103"/>
            <p:cNvSpPr>
              <a:spLocks noChangeArrowheads="1"/>
            </p:cNvSpPr>
            <p:nvPr/>
          </p:nvSpPr>
          <p:spPr bwMode="auto">
            <a:xfrm>
              <a:off x="16297255" y="4266165"/>
              <a:ext cx="162970" cy="147597"/>
            </a:xfrm>
            <a:custGeom>
              <a:avLst/>
              <a:gdLst>
                <a:gd name="T0" fmla="*/ 231 w 232"/>
                <a:gd name="T1" fmla="*/ 93 h 210"/>
                <a:gd name="T2" fmla="*/ 231 w 232"/>
                <a:gd name="T3" fmla="*/ 93 h 210"/>
                <a:gd name="T4" fmla="*/ 116 w 232"/>
                <a:gd name="T5" fmla="*/ 0 h 210"/>
                <a:gd name="T6" fmla="*/ 0 w 232"/>
                <a:gd name="T7" fmla="*/ 93 h 210"/>
                <a:gd name="T8" fmla="*/ 116 w 232"/>
                <a:gd name="T9" fmla="*/ 209 h 210"/>
                <a:gd name="T10" fmla="*/ 231 w 232"/>
                <a:gd name="T11" fmla="*/ 9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210">
                  <a:moveTo>
                    <a:pt x="231" y="93"/>
                  </a:moveTo>
                  <a:lnTo>
                    <a:pt x="231" y="93"/>
                  </a:lnTo>
                  <a:cubicBezTo>
                    <a:pt x="231" y="47"/>
                    <a:pt x="162" y="0"/>
                    <a:pt x="116" y="0"/>
                  </a:cubicBezTo>
                  <a:cubicBezTo>
                    <a:pt x="46" y="0"/>
                    <a:pt x="0" y="47"/>
                    <a:pt x="0" y="93"/>
                  </a:cubicBezTo>
                  <a:cubicBezTo>
                    <a:pt x="0" y="162"/>
                    <a:pt x="46" y="209"/>
                    <a:pt x="116" y="209"/>
                  </a:cubicBezTo>
                  <a:cubicBezTo>
                    <a:pt x="162" y="209"/>
                    <a:pt x="231" y="162"/>
                    <a:pt x="231" y="93"/>
                  </a:cubicBezTo>
                </a:path>
              </a:pathLst>
            </a:custGeom>
            <a:solidFill>
              <a:srgbClr val="89A4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  <p:sp>
          <p:nvSpPr>
            <p:cNvPr id="216" name="Freeform 104"/>
            <p:cNvSpPr>
              <a:spLocks noChangeArrowheads="1"/>
            </p:cNvSpPr>
            <p:nvPr/>
          </p:nvSpPr>
          <p:spPr bwMode="auto">
            <a:xfrm>
              <a:off x="16331078" y="4312290"/>
              <a:ext cx="98398" cy="79948"/>
            </a:xfrm>
            <a:custGeom>
              <a:avLst/>
              <a:gdLst>
                <a:gd name="T0" fmla="*/ 139 w 140"/>
                <a:gd name="T1" fmla="*/ 46 h 116"/>
                <a:gd name="T2" fmla="*/ 139 w 140"/>
                <a:gd name="T3" fmla="*/ 46 h 116"/>
                <a:gd name="T4" fmla="*/ 70 w 140"/>
                <a:gd name="T5" fmla="*/ 0 h 116"/>
                <a:gd name="T6" fmla="*/ 0 w 140"/>
                <a:gd name="T7" fmla="*/ 46 h 116"/>
                <a:gd name="T8" fmla="*/ 70 w 140"/>
                <a:gd name="T9" fmla="*/ 115 h 116"/>
                <a:gd name="T10" fmla="*/ 139 w 140"/>
                <a:gd name="T11" fmla="*/ 4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116">
                  <a:moveTo>
                    <a:pt x="139" y="46"/>
                  </a:moveTo>
                  <a:lnTo>
                    <a:pt x="139" y="46"/>
                  </a:lnTo>
                  <a:cubicBezTo>
                    <a:pt x="139" y="23"/>
                    <a:pt x="93" y="0"/>
                    <a:pt x="70" y="0"/>
                  </a:cubicBezTo>
                  <a:cubicBezTo>
                    <a:pt x="47" y="0"/>
                    <a:pt x="0" y="23"/>
                    <a:pt x="0" y="46"/>
                  </a:cubicBezTo>
                  <a:cubicBezTo>
                    <a:pt x="0" y="92"/>
                    <a:pt x="47" y="115"/>
                    <a:pt x="70" y="115"/>
                  </a:cubicBezTo>
                  <a:cubicBezTo>
                    <a:pt x="93" y="115"/>
                    <a:pt x="139" y="92"/>
                    <a:pt x="139" y="46"/>
                  </a:cubicBezTo>
                </a:path>
              </a:pathLst>
            </a:custGeom>
            <a:solidFill>
              <a:srgbClr val="0F151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194">
                <a:defRPr/>
              </a:pPr>
              <a:endParaRPr lang="en-US" kern="0">
                <a:solidFill>
                  <a:srgbClr val="737572"/>
                </a:solidFill>
                <a:latin typeface="Lato Light"/>
              </a:endParaRPr>
            </a:p>
          </p:txBody>
        </p:sp>
      </p:grpSp>
      <p:cxnSp>
        <p:nvCxnSpPr>
          <p:cNvPr id="228" name="Straight Connector 227"/>
          <p:cNvCxnSpPr/>
          <p:nvPr/>
        </p:nvCxnSpPr>
        <p:spPr>
          <a:xfrm rot="5400000">
            <a:off x="6025684" y="369944"/>
            <a:ext cx="0" cy="656701"/>
          </a:xfrm>
          <a:prstGeom prst="line">
            <a:avLst/>
          </a:prstGeom>
          <a:noFill/>
          <a:ln w="38100" cap="flat" cmpd="sng" algn="ctr">
            <a:solidFill>
              <a:srgbClr val="33D1AD"/>
            </a:solidFill>
            <a:prstDash val="solid"/>
            <a:miter lim="800000"/>
          </a:ln>
          <a:effectLst/>
        </p:spPr>
      </p:cxnSp>
      <p:sp>
        <p:nvSpPr>
          <p:cNvPr id="229" name="Round Same Side Corner Rectangle 228"/>
          <p:cNvSpPr/>
          <p:nvPr/>
        </p:nvSpPr>
        <p:spPr>
          <a:xfrm rot="10800000" flipH="1">
            <a:off x="1049471" y="1416095"/>
            <a:ext cx="66520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0D73B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09711" tIns="54855" rIns="109711" bIns="54855" rtlCol="0" anchor="ctr"/>
          <a:lstStyle/>
          <a:p>
            <a:pPr algn="ctr" defTabSz="914194">
              <a:defRPr/>
            </a:pPr>
            <a:endParaRPr lang="bg-BG" kern="0" dirty="0">
              <a:solidFill>
                <a:prstClr val="white"/>
              </a:solidFill>
              <a:latin typeface="Calibri Light"/>
              <a:ea typeface=""/>
              <a:cs typeface=""/>
            </a:endParaRPr>
          </a:p>
        </p:txBody>
      </p:sp>
      <p:sp>
        <p:nvSpPr>
          <p:cNvPr id="230" name="Round Same Side Corner Rectangle 229"/>
          <p:cNvSpPr/>
          <p:nvPr/>
        </p:nvSpPr>
        <p:spPr>
          <a:xfrm rot="10800000" flipH="1">
            <a:off x="1047023" y="2729947"/>
            <a:ext cx="66520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44546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09711" tIns="54855" rIns="109711" bIns="54855" rtlCol="0" anchor="ctr"/>
          <a:lstStyle/>
          <a:p>
            <a:pPr algn="ctr" defTabSz="914194">
              <a:defRPr/>
            </a:pPr>
            <a:endParaRPr lang="bg-BG" kern="0" dirty="0">
              <a:solidFill>
                <a:prstClr val="white"/>
              </a:solidFill>
              <a:latin typeface="Calibri Light"/>
              <a:ea typeface=""/>
              <a:cs typeface=""/>
            </a:endParaRPr>
          </a:p>
        </p:txBody>
      </p:sp>
      <p:sp>
        <p:nvSpPr>
          <p:cNvPr id="231" name="Round Same Side Corner Rectangle 230"/>
          <p:cNvSpPr/>
          <p:nvPr/>
        </p:nvSpPr>
        <p:spPr>
          <a:xfrm rot="10800000" flipH="1">
            <a:off x="1047011" y="4875037"/>
            <a:ext cx="66520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09711" tIns="54855" rIns="109711" bIns="54855" rtlCol="0" anchor="ctr"/>
          <a:lstStyle/>
          <a:p>
            <a:pPr algn="ctr" defTabSz="914194">
              <a:defRPr/>
            </a:pPr>
            <a:endParaRPr lang="bg-BG" kern="0" dirty="0">
              <a:solidFill>
                <a:prstClr val="white"/>
              </a:solidFill>
              <a:latin typeface="Calibri Light"/>
              <a:ea typeface=""/>
              <a:cs typeface=""/>
            </a:endParaRPr>
          </a:p>
        </p:txBody>
      </p:sp>
      <p:sp>
        <p:nvSpPr>
          <p:cNvPr id="232" name="Round Same Side Corner Rectangle 231"/>
          <p:cNvSpPr/>
          <p:nvPr/>
        </p:nvSpPr>
        <p:spPr>
          <a:xfrm rot="10800000" flipH="1">
            <a:off x="1059871" y="5044271"/>
            <a:ext cx="66520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19A1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09711" tIns="54855" rIns="109711" bIns="54855" rtlCol="0" anchor="ctr"/>
          <a:lstStyle/>
          <a:p>
            <a:pPr algn="ctr" defTabSz="914194">
              <a:defRPr/>
            </a:pPr>
            <a:endParaRPr lang="bg-BG" kern="0" dirty="0">
              <a:solidFill>
                <a:prstClr val="white"/>
              </a:solidFill>
              <a:latin typeface="Calibri Light"/>
              <a:ea typeface=""/>
              <a:cs typeface=""/>
            </a:endParaRPr>
          </a:p>
        </p:txBody>
      </p:sp>
      <p:sp>
        <p:nvSpPr>
          <p:cNvPr id="233" name="Round Same Side Corner Rectangle 232"/>
          <p:cNvSpPr/>
          <p:nvPr/>
        </p:nvSpPr>
        <p:spPr>
          <a:xfrm rot="10800000" flipH="1">
            <a:off x="1049469" y="3927772"/>
            <a:ext cx="66520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33D1A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09711" tIns="54855" rIns="109711" bIns="54855" rtlCol="0" anchor="ctr"/>
          <a:lstStyle/>
          <a:p>
            <a:pPr algn="ctr" defTabSz="914194">
              <a:defRPr/>
            </a:pPr>
            <a:endParaRPr lang="bg-BG" kern="0" dirty="0">
              <a:solidFill>
                <a:prstClr val="white"/>
              </a:solidFill>
              <a:latin typeface="Calibri Light"/>
              <a:ea typeface=""/>
              <a:cs typeface="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1271725" y="1521398"/>
            <a:ext cx="5986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4"/>
            <a:r>
              <a:rPr lang="en-US" sz="1400" dirty="0"/>
              <a:t>India remains unmatched when it comes to its vast pool of skilled and talented human resources. The country has a population of over 1.2 billion people and around 3.1 million graduates are added to the workforce each year.</a:t>
            </a:r>
            <a:endParaRPr lang="en-US" sz="1251" dirty="0">
              <a:latin typeface="Lato Light"/>
              <a:ea typeface="Lato Light" charset="0"/>
              <a:cs typeface="Lato Light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1285699" y="1267331"/>
            <a:ext cx="6962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LARGEST TECHNICAL AND PROFESSIONAL TALENT POOL IN THE WORLD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1285702" y="2845279"/>
            <a:ext cx="5986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4"/>
            <a:r>
              <a:rPr lang="en-US" sz="1400" dirty="0"/>
              <a:t>The hourly cost of a developer in India can be negotiated down to as low as $15 per hour. This pricing flexibility allows companies the freedom and creativity in managing their budget and helps them reap large profits.</a:t>
            </a:r>
            <a:endParaRPr lang="en-US" sz="1251" dirty="0">
              <a:solidFill>
                <a:srgbClr val="737572"/>
              </a:solidFill>
              <a:latin typeface="Lato Light"/>
              <a:ea typeface="Lato Light" charset="0"/>
              <a:cs typeface="Lato Light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1296645" y="2563069"/>
            <a:ext cx="418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/>
              <a:t>INDIA OFFERS FLEXIBLE PRICING OPTIONS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1260654" y="3979490"/>
            <a:ext cx="6243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4"/>
            <a:r>
              <a:rPr lang="en-US" sz="1400"/>
              <a:t>While the cost factor plays a huge role in outsourcing, the consistently high quality provided by Indian outsourcing firms has also enabled India to remain as the top outsourcing destination.</a:t>
            </a:r>
            <a:endParaRPr lang="en-US" sz="1251" dirty="0">
              <a:solidFill>
                <a:srgbClr val="737572"/>
              </a:solidFill>
              <a:latin typeface="Lato Light"/>
              <a:ea typeface="Lato Light" charset="0"/>
              <a:cs typeface="Lato Light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1310611" y="3695601"/>
            <a:ext cx="5391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/>
              <a:t>INDIA PROVIDES CONSISTENT HIGH QUALITY SERVICES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1209562" y="5258696"/>
            <a:ext cx="598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4"/>
            <a:r>
              <a:rPr lang="en-US" sz="1400" dirty="0"/>
              <a:t>Modern India is well-developed and offers state-of-the-art telecom, ISP, and cellular networks in all major cities and towns.</a:t>
            </a:r>
            <a:endParaRPr lang="en-US" sz="1251" dirty="0">
              <a:solidFill>
                <a:srgbClr val="737572"/>
              </a:solidFill>
              <a:latin typeface="Lato Light"/>
              <a:ea typeface="Lato Light" charset="0"/>
              <a:cs typeface="Lato Light"/>
            </a:endParaRPr>
          </a:p>
        </p:txBody>
      </p:sp>
      <p:sp>
        <p:nvSpPr>
          <p:cNvPr id="241" name="Rectangle 240"/>
          <p:cNvSpPr/>
          <p:nvPr/>
        </p:nvSpPr>
        <p:spPr>
          <a:xfrm>
            <a:off x="1309494" y="4981149"/>
            <a:ext cx="4962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/>
              <a:t>THE BEST IN INFRASTRUCTURE AND TECHNOLOGY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2930645" y="121214"/>
            <a:ext cx="584538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India’s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742036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5"/>
            <a:ext cx="8027894" cy="68681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27893" y="-10165"/>
            <a:ext cx="4164107" cy="6858000"/>
          </a:xfrm>
          <a:prstGeom prst="rect">
            <a:avLst/>
          </a:prstGeom>
          <a:solidFill>
            <a:srgbClr val="2C3744">
              <a:alpha val="9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8178142" y="121214"/>
            <a:ext cx="3863622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bg1"/>
                </a:solidFill>
                <a:cs typeface="Lato Light"/>
              </a:rPr>
              <a:t>India as a </a:t>
            </a:r>
            <a:br>
              <a:rPr lang="en-US" sz="3500" b="1" dirty="0">
                <a:solidFill>
                  <a:schemeClr val="bg1"/>
                </a:solidFill>
                <a:cs typeface="Lato Light"/>
              </a:rPr>
            </a:br>
            <a:r>
              <a:rPr lang="en-US" sz="3500" b="1" dirty="0">
                <a:solidFill>
                  <a:schemeClr val="bg1"/>
                </a:solidFill>
                <a:cs typeface="Lato Light"/>
              </a:rPr>
              <a:t>Global Outsourcing </a:t>
            </a:r>
            <a:br>
              <a:rPr lang="en-US" sz="3500" b="1" dirty="0">
                <a:solidFill>
                  <a:schemeClr val="bg1"/>
                </a:solidFill>
                <a:cs typeface="Lato Light"/>
              </a:rPr>
            </a:br>
            <a:r>
              <a:rPr lang="en-US" sz="3500" b="1" dirty="0">
                <a:solidFill>
                  <a:schemeClr val="bg1"/>
                </a:solidFill>
                <a:cs typeface="Lato Light"/>
              </a:rPr>
              <a:t>Destination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78111" y="6298921"/>
            <a:ext cx="366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Source : </a:t>
            </a:r>
            <a:r>
              <a:rPr lang="en-US" sz="1200" dirty="0" err="1">
                <a:solidFill>
                  <a:schemeClr val="bg1"/>
                </a:solidFill>
              </a:rPr>
              <a:t>www.backofficepro.com</a:t>
            </a:r>
            <a:r>
              <a:rPr lang="en-US" sz="1200" dirty="0">
                <a:solidFill>
                  <a:schemeClr val="bg1"/>
                </a:solidFill>
              </a:rPr>
              <a:t>/white-paper/outsourcing-to-</a:t>
            </a:r>
            <a:r>
              <a:rPr lang="en-US" sz="1200" dirty="0" err="1">
                <a:solidFill>
                  <a:schemeClr val="bg1"/>
                </a:solidFill>
              </a:rPr>
              <a:t>india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78109" y="2126174"/>
            <a:ext cx="40138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Indian IT/ITeS industry has a strong and established Customer Footprint in North America and Europe.</a:t>
            </a:r>
          </a:p>
          <a:p>
            <a:pPr marL="285744" indent="-285744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Industry coverage is extensive, with clients from Manufacturing, Telecom/Hi‐tech, Retail, BFSI, Healthcare, travel, transportation and media.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78111" y="1667793"/>
            <a:ext cx="366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report by PwC in 2014 highlighted 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8110" y="4748299"/>
            <a:ext cx="3668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According to a recent </a:t>
            </a:r>
            <a:r>
              <a:rPr lang="en-US" b="1" dirty="0" err="1">
                <a:solidFill>
                  <a:schemeClr val="bg1"/>
                </a:solidFill>
              </a:rPr>
              <a:t>Deloite</a:t>
            </a:r>
            <a:r>
              <a:rPr lang="en-US" b="1" dirty="0">
                <a:solidFill>
                  <a:schemeClr val="bg1"/>
                </a:solidFill>
              </a:rPr>
              <a:t> survey, 59% of businesses that were interviewed are already outsourcing to India, with an additional 22% planning to go or considering it. </a:t>
            </a:r>
          </a:p>
        </p:txBody>
      </p:sp>
    </p:spTree>
    <p:extLst>
      <p:ext uri="{BB962C8B-B14F-4D97-AF65-F5344CB8AC3E}">
        <p14:creationId xmlns:p14="http://schemas.microsoft.com/office/powerpoint/2010/main" val="19378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3" y="951010"/>
            <a:ext cx="7912100" cy="4889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4164106" cy="6858000"/>
          </a:xfrm>
          <a:prstGeom prst="rect">
            <a:avLst/>
          </a:prstGeom>
          <a:solidFill>
            <a:srgbClr val="2C3744">
              <a:alpha val="94118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150209" y="1"/>
            <a:ext cx="3796296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94">
              <a:lnSpc>
                <a:spcPct val="90000"/>
              </a:lnSpc>
            </a:pPr>
            <a:r>
              <a:rPr lang="en-US" sz="3500" b="1" dirty="0">
                <a:solidFill>
                  <a:schemeClr val="bg1"/>
                </a:solidFill>
                <a:cs typeface="Lato Light"/>
              </a:rPr>
              <a:t>India maintains </a:t>
            </a:r>
            <a:br>
              <a:rPr lang="en-US" sz="3500" b="1" dirty="0">
                <a:solidFill>
                  <a:schemeClr val="bg1"/>
                </a:solidFill>
                <a:cs typeface="Lato Light"/>
              </a:rPr>
            </a:br>
            <a:r>
              <a:rPr lang="en-US" sz="3500" b="1" dirty="0">
                <a:solidFill>
                  <a:schemeClr val="bg1"/>
                </a:solidFill>
                <a:cs typeface="Lato Light"/>
              </a:rPr>
              <a:t>Top rank in </a:t>
            </a:r>
            <a:br>
              <a:rPr lang="en-US" sz="3500" b="1" dirty="0">
                <a:solidFill>
                  <a:schemeClr val="bg1"/>
                </a:solidFill>
                <a:cs typeface="Lato Light"/>
              </a:rPr>
            </a:br>
            <a:r>
              <a:rPr lang="en-US" sz="3500" b="1" dirty="0">
                <a:solidFill>
                  <a:schemeClr val="bg1"/>
                </a:solidFill>
                <a:cs typeface="Lato Light"/>
              </a:rPr>
              <a:t>Outsourcing Choice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016" y="1884075"/>
            <a:ext cx="36687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India is the leader in outsourcing worldwide, with 6 out of the top 10 outsourcing destinations, according to </a:t>
            </a:r>
            <a:r>
              <a:rPr lang="en-US" dirty="0" err="1">
                <a:solidFill>
                  <a:schemeClr val="bg1"/>
                </a:solidFill>
              </a:rPr>
              <a:t>Tholons</a:t>
            </a:r>
            <a:r>
              <a:rPr lang="en-US" dirty="0">
                <a:solidFill>
                  <a:schemeClr val="bg1"/>
                </a:solidFill>
              </a:rPr>
              <a:t> 2015 Top 100 Outsourcing Destinations.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285744" indent="-285744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100 million English speaking people – the second largest in the world after USA.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285744" indent="-285744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Over 3 million IT employees with the outsourcing industry and indirect employment to 10 million people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34252"/>
            <a:ext cx="366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Source : </a:t>
            </a:r>
            <a:r>
              <a:rPr lang="en-US" sz="1200" dirty="0" err="1">
                <a:solidFill>
                  <a:schemeClr val="bg1"/>
                </a:solidFill>
              </a:rPr>
              <a:t>www.backofficepro.com</a:t>
            </a:r>
            <a:r>
              <a:rPr lang="en-US" sz="1200" dirty="0">
                <a:solidFill>
                  <a:schemeClr val="bg1"/>
                </a:solidFill>
              </a:rPr>
              <a:t>/white-paper/outsourcing-to-</a:t>
            </a:r>
            <a:r>
              <a:rPr lang="en-US" sz="1200" dirty="0" err="1">
                <a:solidFill>
                  <a:schemeClr val="bg1"/>
                </a:solidFill>
              </a:rPr>
              <a:t>india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45742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0"/>
          <p:cNvSpPr txBox="1">
            <a:spLocks/>
          </p:cNvSpPr>
          <p:nvPr/>
        </p:nvSpPr>
        <p:spPr>
          <a:xfrm>
            <a:off x="887029" y="2540649"/>
            <a:ext cx="867455" cy="507831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3000" b="1" dirty="0">
                <a:solidFill>
                  <a:srgbClr val="737572"/>
                </a:solidFill>
                <a:latin typeface="Lato Light"/>
                <a:cs typeface="Lato Light"/>
              </a:rPr>
              <a:t>01 </a:t>
            </a: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65128" y="2629532"/>
            <a:ext cx="2485467" cy="854080"/>
          </a:xfrm>
          <a:prstGeom prst="rect">
            <a:avLst/>
          </a:prstGeom>
        </p:spPr>
        <p:txBody>
          <a:bodyPr vert="horz" wrap="square" lIns="45720" tIns="0" rIns="45720" bIns="22860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80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Largely fragmented industry.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Title 20"/>
          <p:cNvSpPr txBox="1">
            <a:spLocks/>
          </p:cNvSpPr>
          <p:nvPr/>
        </p:nvSpPr>
        <p:spPr>
          <a:xfrm>
            <a:off x="4060450" y="2540157"/>
            <a:ext cx="867455" cy="507831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3000" b="1" dirty="0">
                <a:solidFill>
                  <a:srgbClr val="737572"/>
                </a:solidFill>
                <a:latin typeface="Lato Light"/>
                <a:cs typeface="Lato Light"/>
              </a:rPr>
              <a:t>02 </a:t>
            </a:r>
          </a:p>
        </p:txBody>
      </p:sp>
      <p:sp>
        <p:nvSpPr>
          <p:cNvPr id="9" name="Title 20"/>
          <p:cNvSpPr txBox="1">
            <a:spLocks/>
          </p:cNvSpPr>
          <p:nvPr/>
        </p:nvSpPr>
        <p:spPr>
          <a:xfrm>
            <a:off x="4971931" y="2383681"/>
            <a:ext cx="2485467" cy="1254189"/>
          </a:xfrm>
          <a:prstGeom prst="rect">
            <a:avLst/>
          </a:prstGeom>
        </p:spPr>
        <p:txBody>
          <a:bodyPr vert="horz" wrap="square" lIns="45720" tIns="0" rIns="45720" bIns="22860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Non‐existence of social security laws needed for checking the background of employees working in BPOs and call centers </a:t>
            </a:r>
          </a:p>
        </p:txBody>
      </p:sp>
      <p:sp>
        <p:nvSpPr>
          <p:cNvPr id="11" name="Title 20"/>
          <p:cNvSpPr txBox="1">
            <a:spLocks/>
          </p:cNvSpPr>
          <p:nvPr/>
        </p:nvSpPr>
        <p:spPr>
          <a:xfrm>
            <a:off x="4145633" y="3950808"/>
            <a:ext cx="867455" cy="507831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3000" b="1" dirty="0">
                <a:solidFill>
                  <a:srgbClr val="737572"/>
                </a:solidFill>
                <a:latin typeface="Lato Light"/>
                <a:cs typeface="Lato Light"/>
              </a:rPr>
              <a:t>04 </a:t>
            </a:r>
          </a:p>
        </p:txBody>
      </p:sp>
      <p:sp>
        <p:nvSpPr>
          <p:cNvPr id="14" name="Title 20"/>
          <p:cNvSpPr txBox="1">
            <a:spLocks/>
          </p:cNvSpPr>
          <p:nvPr/>
        </p:nvSpPr>
        <p:spPr>
          <a:xfrm>
            <a:off x="738018" y="5229053"/>
            <a:ext cx="867455" cy="507831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3000" b="1" dirty="0">
                <a:solidFill>
                  <a:srgbClr val="737572"/>
                </a:solidFill>
                <a:latin typeface="Lato Light"/>
                <a:cs typeface="Lato Light"/>
              </a:rPr>
              <a:t>05 </a:t>
            </a:r>
          </a:p>
        </p:txBody>
      </p:sp>
      <p:sp>
        <p:nvSpPr>
          <p:cNvPr id="15" name="Title 20"/>
          <p:cNvSpPr txBox="1">
            <a:spLocks/>
          </p:cNvSpPr>
          <p:nvPr/>
        </p:nvSpPr>
        <p:spPr>
          <a:xfrm>
            <a:off x="1497976" y="5209014"/>
            <a:ext cx="2485467" cy="515526"/>
          </a:xfrm>
          <a:prstGeom prst="rect">
            <a:avLst/>
          </a:prstGeom>
        </p:spPr>
        <p:txBody>
          <a:bodyPr vert="horz" wrap="square" lIns="45720" tIns="0" rIns="45720" bIns="22860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Automation and Standardization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116793" y="2395361"/>
            <a:ext cx="21492" cy="3951651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20"/>
          <p:cNvSpPr txBox="1">
            <a:spLocks/>
          </p:cNvSpPr>
          <p:nvPr/>
        </p:nvSpPr>
        <p:spPr>
          <a:xfrm>
            <a:off x="753226" y="3879804"/>
            <a:ext cx="867455" cy="507831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3000" b="1" dirty="0">
                <a:solidFill>
                  <a:srgbClr val="737572"/>
                </a:solidFill>
                <a:latin typeface="Lato Light"/>
                <a:cs typeface="Lato Light"/>
              </a:rPr>
              <a:t>03 </a:t>
            </a:r>
          </a:p>
        </p:txBody>
      </p:sp>
      <p:sp>
        <p:nvSpPr>
          <p:cNvPr id="19" name="Title 20"/>
          <p:cNvSpPr txBox="1">
            <a:spLocks/>
          </p:cNvSpPr>
          <p:nvPr/>
        </p:nvSpPr>
        <p:spPr>
          <a:xfrm>
            <a:off x="1534731" y="3818266"/>
            <a:ext cx="2485467" cy="1007968"/>
          </a:xfrm>
          <a:prstGeom prst="rect">
            <a:avLst/>
          </a:prstGeom>
        </p:spPr>
        <p:txBody>
          <a:bodyPr vert="horz" wrap="square" lIns="45720" tIns="0" rIns="45720" bIns="22860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Need of higher level of control, confidentiality and enhanced risk management.</a:t>
            </a:r>
          </a:p>
        </p:txBody>
      </p:sp>
      <p:sp>
        <p:nvSpPr>
          <p:cNvPr id="21" name="Title 20"/>
          <p:cNvSpPr txBox="1">
            <a:spLocks/>
          </p:cNvSpPr>
          <p:nvPr/>
        </p:nvSpPr>
        <p:spPr>
          <a:xfrm>
            <a:off x="4084313" y="5148912"/>
            <a:ext cx="867455" cy="507831"/>
          </a:xfrm>
          <a:prstGeom prst="rect">
            <a:avLst/>
          </a:prstGeom>
        </p:spPr>
        <p:txBody>
          <a:bodyPr vert="horz" lIns="45720" tIns="22860" rIns="45720" bIns="2286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3000" b="1" dirty="0">
                <a:solidFill>
                  <a:srgbClr val="737572"/>
                </a:solidFill>
                <a:latin typeface="Lato Light"/>
                <a:cs typeface="Lato Light"/>
              </a:rPr>
              <a:t>06 </a:t>
            </a:r>
          </a:p>
        </p:txBody>
      </p:sp>
      <p:sp>
        <p:nvSpPr>
          <p:cNvPr id="22" name="Title 20"/>
          <p:cNvSpPr txBox="1">
            <a:spLocks/>
          </p:cNvSpPr>
          <p:nvPr/>
        </p:nvSpPr>
        <p:spPr>
          <a:xfrm>
            <a:off x="4829569" y="5085902"/>
            <a:ext cx="3422320" cy="1007968"/>
          </a:xfrm>
          <a:prstGeom prst="rect">
            <a:avLst/>
          </a:prstGeom>
        </p:spPr>
        <p:txBody>
          <a:bodyPr vert="horz" wrap="square" lIns="45720" tIns="0" rIns="45720" bIns="22860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Technological requirements are growing even more rapidly, the country need to keep the pace with the infrastructure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669230" y="1094487"/>
            <a:ext cx="3574268" cy="4892920"/>
            <a:chOff x="13970835" y="3543714"/>
            <a:chExt cx="6501208" cy="8896217"/>
          </a:xfrm>
        </p:grpSpPr>
        <p:grpSp>
          <p:nvGrpSpPr>
            <p:cNvPr id="25" name="Group 24"/>
            <p:cNvGrpSpPr/>
            <p:nvPr/>
          </p:nvGrpSpPr>
          <p:grpSpPr>
            <a:xfrm>
              <a:off x="17264877" y="5815634"/>
              <a:ext cx="1947527" cy="1946233"/>
              <a:chOff x="14612205" y="5681418"/>
              <a:chExt cx="2077516" cy="2076135"/>
            </a:xfrm>
          </p:grpSpPr>
          <p:sp>
            <p:nvSpPr>
              <p:cNvPr id="75" name="Freeform 2"/>
              <p:cNvSpPr>
                <a:spLocks noChangeArrowheads="1"/>
              </p:cNvSpPr>
              <p:nvPr/>
            </p:nvSpPr>
            <p:spPr bwMode="auto">
              <a:xfrm>
                <a:off x="14612205" y="5681418"/>
                <a:ext cx="2077516" cy="2076135"/>
              </a:xfrm>
              <a:custGeom>
                <a:avLst/>
                <a:gdLst>
                  <a:gd name="T0" fmla="*/ 4351 w 4352"/>
                  <a:gd name="T1" fmla="*/ 2179 h 4352"/>
                  <a:gd name="T2" fmla="*/ 4351 w 4352"/>
                  <a:gd name="T3" fmla="*/ 2179 h 4352"/>
                  <a:gd name="T4" fmla="*/ 2172 w 4352"/>
                  <a:gd name="T5" fmla="*/ 4351 h 4352"/>
                  <a:gd name="T6" fmla="*/ 0 w 4352"/>
                  <a:gd name="T7" fmla="*/ 2179 h 4352"/>
                  <a:gd name="T8" fmla="*/ 2172 w 4352"/>
                  <a:gd name="T9" fmla="*/ 0 h 4352"/>
                  <a:gd name="T10" fmla="*/ 4351 w 4352"/>
                  <a:gd name="T11" fmla="*/ 2179 h 4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52" h="4352">
                    <a:moveTo>
                      <a:pt x="4351" y="2179"/>
                    </a:moveTo>
                    <a:lnTo>
                      <a:pt x="4351" y="2179"/>
                    </a:lnTo>
                    <a:cubicBezTo>
                      <a:pt x="4351" y="3378"/>
                      <a:pt x="3377" y="4351"/>
                      <a:pt x="2172" y="4351"/>
                    </a:cubicBezTo>
                    <a:cubicBezTo>
                      <a:pt x="974" y="4351"/>
                      <a:pt x="0" y="3378"/>
                      <a:pt x="0" y="2179"/>
                    </a:cubicBezTo>
                    <a:cubicBezTo>
                      <a:pt x="0" y="974"/>
                      <a:pt x="974" y="0"/>
                      <a:pt x="2172" y="0"/>
                    </a:cubicBezTo>
                    <a:cubicBezTo>
                      <a:pt x="3377" y="0"/>
                      <a:pt x="4351" y="974"/>
                      <a:pt x="4351" y="217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76" name="Freeform 3"/>
              <p:cNvSpPr>
                <a:spLocks noChangeArrowheads="1"/>
              </p:cNvSpPr>
              <p:nvPr/>
            </p:nvSpPr>
            <p:spPr bwMode="auto">
              <a:xfrm>
                <a:off x="15111568" y="5990943"/>
                <a:ext cx="1064042" cy="1436028"/>
              </a:xfrm>
              <a:custGeom>
                <a:avLst/>
                <a:gdLst>
                  <a:gd name="T0" fmla="*/ 2232 w 2233"/>
                  <a:gd name="T1" fmla="*/ 1033 h 3014"/>
                  <a:gd name="T2" fmla="*/ 2232 w 2233"/>
                  <a:gd name="T3" fmla="*/ 1033 h 3014"/>
                  <a:gd name="T4" fmla="*/ 1086 w 2233"/>
                  <a:gd name="T5" fmla="*/ 46 h 3014"/>
                  <a:gd name="T6" fmla="*/ 206 w 2233"/>
                  <a:gd name="T7" fmla="*/ 754 h 3014"/>
                  <a:gd name="T8" fmla="*/ 179 w 2233"/>
                  <a:gd name="T9" fmla="*/ 1304 h 3014"/>
                  <a:gd name="T10" fmla="*/ 265 w 2233"/>
                  <a:gd name="T11" fmla="*/ 1423 h 3014"/>
                  <a:gd name="T12" fmla="*/ 27 w 2233"/>
                  <a:gd name="T13" fmla="*/ 1920 h 3014"/>
                  <a:gd name="T14" fmla="*/ 265 w 2233"/>
                  <a:gd name="T15" fmla="*/ 2019 h 3014"/>
                  <a:gd name="T16" fmla="*/ 265 w 2233"/>
                  <a:gd name="T17" fmla="*/ 2331 h 3014"/>
                  <a:gd name="T18" fmla="*/ 649 w 2233"/>
                  <a:gd name="T19" fmla="*/ 2635 h 3014"/>
                  <a:gd name="T20" fmla="*/ 848 w 2233"/>
                  <a:gd name="T21" fmla="*/ 2596 h 3014"/>
                  <a:gd name="T22" fmla="*/ 894 w 2233"/>
                  <a:gd name="T23" fmla="*/ 3013 h 3014"/>
                  <a:gd name="T24" fmla="*/ 2060 w 2233"/>
                  <a:gd name="T25" fmla="*/ 3013 h 3014"/>
                  <a:gd name="T26" fmla="*/ 1888 w 2233"/>
                  <a:gd name="T27" fmla="*/ 2125 h 3014"/>
                  <a:gd name="T28" fmla="*/ 2232 w 2233"/>
                  <a:gd name="T29" fmla="*/ 1033 h 3014"/>
                  <a:gd name="T30" fmla="*/ 941 w 2233"/>
                  <a:gd name="T31" fmla="*/ 1384 h 3014"/>
                  <a:gd name="T32" fmla="*/ 941 w 2233"/>
                  <a:gd name="T33" fmla="*/ 1384 h 3014"/>
                  <a:gd name="T34" fmla="*/ 1338 w 2233"/>
                  <a:gd name="T35" fmla="*/ 913 h 3014"/>
                  <a:gd name="T36" fmla="*/ 504 w 2233"/>
                  <a:gd name="T37" fmla="*/ 913 h 3014"/>
                  <a:gd name="T38" fmla="*/ 1451 w 2233"/>
                  <a:gd name="T39" fmla="*/ 304 h 3014"/>
                  <a:gd name="T40" fmla="*/ 1067 w 2233"/>
                  <a:gd name="T41" fmla="*/ 748 h 3014"/>
                  <a:gd name="T42" fmla="*/ 1881 w 2233"/>
                  <a:gd name="T43" fmla="*/ 748 h 3014"/>
                  <a:gd name="T44" fmla="*/ 941 w 2233"/>
                  <a:gd name="T45" fmla="*/ 1384 h 3014"/>
                  <a:gd name="T46" fmla="*/ 941 w 2233"/>
                  <a:gd name="T47" fmla="*/ 1384 h 3014"/>
                  <a:gd name="T48" fmla="*/ 941 w 2233"/>
                  <a:gd name="T49" fmla="*/ 1384 h 3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33" h="3014">
                    <a:moveTo>
                      <a:pt x="2232" y="1033"/>
                    </a:moveTo>
                    <a:lnTo>
                      <a:pt x="2232" y="1033"/>
                    </a:lnTo>
                    <a:cubicBezTo>
                      <a:pt x="2232" y="198"/>
                      <a:pt x="1557" y="0"/>
                      <a:pt x="1086" y="46"/>
                    </a:cubicBezTo>
                    <a:cubicBezTo>
                      <a:pt x="616" y="92"/>
                      <a:pt x="206" y="337"/>
                      <a:pt x="206" y="754"/>
                    </a:cubicBezTo>
                    <a:cubicBezTo>
                      <a:pt x="206" y="1165"/>
                      <a:pt x="179" y="1304"/>
                      <a:pt x="179" y="1304"/>
                    </a:cubicBezTo>
                    <a:cubicBezTo>
                      <a:pt x="265" y="1423"/>
                      <a:pt x="265" y="1423"/>
                      <a:pt x="265" y="1423"/>
                    </a:cubicBezTo>
                    <a:cubicBezTo>
                      <a:pt x="265" y="1423"/>
                      <a:pt x="0" y="1860"/>
                      <a:pt x="27" y="1920"/>
                    </a:cubicBezTo>
                    <a:cubicBezTo>
                      <a:pt x="47" y="1980"/>
                      <a:pt x="265" y="2019"/>
                      <a:pt x="265" y="2019"/>
                    </a:cubicBezTo>
                    <a:cubicBezTo>
                      <a:pt x="265" y="2019"/>
                      <a:pt x="285" y="2046"/>
                      <a:pt x="265" y="2331"/>
                    </a:cubicBezTo>
                    <a:cubicBezTo>
                      <a:pt x="245" y="2648"/>
                      <a:pt x="477" y="2662"/>
                      <a:pt x="649" y="2635"/>
                    </a:cubicBezTo>
                    <a:cubicBezTo>
                      <a:pt x="729" y="2622"/>
                      <a:pt x="788" y="2609"/>
                      <a:pt x="848" y="2596"/>
                    </a:cubicBezTo>
                    <a:cubicBezTo>
                      <a:pt x="894" y="3013"/>
                      <a:pt x="894" y="3013"/>
                      <a:pt x="894" y="3013"/>
                    </a:cubicBezTo>
                    <a:cubicBezTo>
                      <a:pt x="2060" y="3013"/>
                      <a:pt x="2060" y="3013"/>
                      <a:pt x="2060" y="3013"/>
                    </a:cubicBezTo>
                    <a:cubicBezTo>
                      <a:pt x="1888" y="2125"/>
                      <a:pt x="1888" y="2125"/>
                      <a:pt x="1888" y="2125"/>
                    </a:cubicBezTo>
                    <a:cubicBezTo>
                      <a:pt x="1961" y="1840"/>
                      <a:pt x="2232" y="1668"/>
                      <a:pt x="2232" y="1033"/>
                    </a:cubicBezTo>
                    <a:close/>
                    <a:moveTo>
                      <a:pt x="941" y="1384"/>
                    </a:moveTo>
                    <a:lnTo>
                      <a:pt x="941" y="1384"/>
                    </a:lnTo>
                    <a:cubicBezTo>
                      <a:pt x="1338" y="913"/>
                      <a:pt x="1338" y="913"/>
                      <a:pt x="1338" y="913"/>
                    </a:cubicBezTo>
                    <a:cubicBezTo>
                      <a:pt x="504" y="913"/>
                      <a:pt x="504" y="913"/>
                      <a:pt x="504" y="913"/>
                    </a:cubicBezTo>
                    <a:cubicBezTo>
                      <a:pt x="1451" y="304"/>
                      <a:pt x="1451" y="304"/>
                      <a:pt x="1451" y="304"/>
                    </a:cubicBezTo>
                    <a:cubicBezTo>
                      <a:pt x="1067" y="748"/>
                      <a:pt x="1067" y="748"/>
                      <a:pt x="1067" y="748"/>
                    </a:cubicBezTo>
                    <a:cubicBezTo>
                      <a:pt x="1881" y="748"/>
                      <a:pt x="1881" y="748"/>
                      <a:pt x="1881" y="748"/>
                    </a:cubicBezTo>
                    <a:lnTo>
                      <a:pt x="941" y="1384"/>
                    </a:lnTo>
                    <a:close/>
                    <a:moveTo>
                      <a:pt x="941" y="1384"/>
                    </a:moveTo>
                    <a:lnTo>
                      <a:pt x="941" y="13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15002597" y="3543714"/>
              <a:ext cx="1544590" cy="1539615"/>
            </a:xfrm>
            <a:custGeom>
              <a:avLst/>
              <a:gdLst>
                <a:gd name="T0" fmla="*/ 3451 w 3452"/>
                <a:gd name="T1" fmla="*/ 1722 h 3444"/>
                <a:gd name="T2" fmla="*/ 3451 w 3452"/>
                <a:gd name="T3" fmla="*/ 1722 h 3444"/>
                <a:gd name="T4" fmla="*/ 1722 w 3452"/>
                <a:gd name="T5" fmla="*/ 3443 h 3444"/>
                <a:gd name="T6" fmla="*/ 0 w 3452"/>
                <a:gd name="T7" fmla="*/ 1722 h 3444"/>
                <a:gd name="T8" fmla="*/ 1722 w 3452"/>
                <a:gd name="T9" fmla="*/ 0 h 3444"/>
                <a:gd name="T10" fmla="*/ 3451 w 3452"/>
                <a:gd name="T11" fmla="*/ 1722 h 3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52" h="3444">
                  <a:moveTo>
                    <a:pt x="3451" y="1722"/>
                  </a:moveTo>
                  <a:lnTo>
                    <a:pt x="3451" y="1722"/>
                  </a:lnTo>
                  <a:cubicBezTo>
                    <a:pt x="3451" y="2675"/>
                    <a:pt x="2676" y="3443"/>
                    <a:pt x="1722" y="3443"/>
                  </a:cubicBezTo>
                  <a:cubicBezTo>
                    <a:pt x="775" y="3443"/>
                    <a:pt x="0" y="2675"/>
                    <a:pt x="0" y="1722"/>
                  </a:cubicBezTo>
                  <a:cubicBezTo>
                    <a:pt x="0" y="768"/>
                    <a:pt x="775" y="0"/>
                    <a:pt x="1722" y="0"/>
                  </a:cubicBezTo>
                  <a:cubicBezTo>
                    <a:pt x="2676" y="0"/>
                    <a:pt x="3451" y="768"/>
                    <a:pt x="3451" y="172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/>
              <a:endParaRPr lang="en-US" dirty="0">
                <a:solidFill>
                  <a:srgbClr val="737572"/>
                </a:solidFill>
                <a:latin typeface="Calibri Light"/>
              </a:endParaRPr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15766991" y="4272070"/>
              <a:ext cx="464167" cy="509257"/>
            </a:xfrm>
            <a:custGeom>
              <a:avLst/>
              <a:gdLst>
                <a:gd name="T0" fmla="*/ 914 w 1040"/>
                <a:gd name="T1" fmla="*/ 483 h 1140"/>
                <a:gd name="T2" fmla="*/ 914 w 1040"/>
                <a:gd name="T3" fmla="*/ 483 h 1140"/>
                <a:gd name="T4" fmla="*/ 583 w 1040"/>
                <a:gd name="T5" fmla="*/ 139 h 1140"/>
                <a:gd name="T6" fmla="*/ 106 w 1040"/>
                <a:gd name="T7" fmla="*/ 126 h 1140"/>
                <a:gd name="T8" fmla="*/ 6 w 1040"/>
                <a:gd name="T9" fmla="*/ 225 h 1140"/>
                <a:gd name="T10" fmla="*/ 0 w 1040"/>
                <a:gd name="T11" fmla="*/ 225 h 1140"/>
                <a:gd name="T12" fmla="*/ 146 w 1040"/>
                <a:gd name="T13" fmla="*/ 377 h 1140"/>
                <a:gd name="T14" fmla="*/ 152 w 1040"/>
                <a:gd name="T15" fmla="*/ 377 h 1140"/>
                <a:gd name="T16" fmla="*/ 252 w 1040"/>
                <a:gd name="T17" fmla="*/ 278 h 1140"/>
                <a:gd name="T18" fmla="*/ 430 w 1040"/>
                <a:gd name="T19" fmla="*/ 285 h 1140"/>
                <a:gd name="T20" fmla="*/ 761 w 1040"/>
                <a:gd name="T21" fmla="*/ 629 h 1140"/>
                <a:gd name="T22" fmla="*/ 761 w 1040"/>
                <a:gd name="T23" fmla="*/ 808 h 1140"/>
                <a:gd name="T24" fmla="*/ 702 w 1040"/>
                <a:gd name="T25" fmla="*/ 861 h 1140"/>
                <a:gd name="T26" fmla="*/ 523 w 1040"/>
                <a:gd name="T27" fmla="*/ 854 h 1140"/>
                <a:gd name="T28" fmla="*/ 377 w 1040"/>
                <a:gd name="T29" fmla="*/ 702 h 1140"/>
                <a:gd name="T30" fmla="*/ 146 w 1040"/>
                <a:gd name="T31" fmla="*/ 761 h 1140"/>
                <a:gd name="T32" fmla="*/ 371 w 1040"/>
                <a:gd name="T33" fmla="*/ 1000 h 1140"/>
                <a:gd name="T34" fmla="*/ 847 w 1040"/>
                <a:gd name="T35" fmla="*/ 1006 h 1140"/>
                <a:gd name="T36" fmla="*/ 900 w 1040"/>
                <a:gd name="T37" fmla="*/ 953 h 1140"/>
                <a:gd name="T38" fmla="*/ 914 w 1040"/>
                <a:gd name="T39" fmla="*/ 483 h 1140"/>
                <a:gd name="T40" fmla="*/ 914 w 1040"/>
                <a:gd name="T41" fmla="*/ 483 h 1140"/>
                <a:gd name="T42" fmla="*/ 914 w 1040"/>
                <a:gd name="T43" fmla="*/ 48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40" h="1140">
                  <a:moveTo>
                    <a:pt x="914" y="483"/>
                  </a:moveTo>
                  <a:lnTo>
                    <a:pt x="914" y="483"/>
                  </a:lnTo>
                  <a:cubicBezTo>
                    <a:pt x="583" y="139"/>
                    <a:pt x="583" y="139"/>
                    <a:pt x="583" y="139"/>
                  </a:cubicBezTo>
                  <a:cubicBezTo>
                    <a:pt x="450" y="6"/>
                    <a:pt x="238" y="0"/>
                    <a:pt x="106" y="126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6" y="225"/>
                    <a:pt x="6" y="225"/>
                    <a:pt x="0" y="225"/>
                  </a:cubicBezTo>
                  <a:cubicBezTo>
                    <a:pt x="146" y="377"/>
                    <a:pt x="146" y="377"/>
                    <a:pt x="146" y="377"/>
                  </a:cubicBezTo>
                  <a:cubicBezTo>
                    <a:pt x="146" y="377"/>
                    <a:pt x="146" y="377"/>
                    <a:pt x="152" y="377"/>
                  </a:cubicBezTo>
                  <a:cubicBezTo>
                    <a:pt x="252" y="278"/>
                    <a:pt x="252" y="278"/>
                    <a:pt x="252" y="278"/>
                  </a:cubicBezTo>
                  <a:cubicBezTo>
                    <a:pt x="305" y="232"/>
                    <a:pt x="384" y="232"/>
                    <a:pt x="430" y="285"/>
                  </a:cubicBezTo>
                  <a:cubicBezTo>
                    <a:pt x="761" y="629"/>
                    <a:pt x="761" y="629"/>
                    <a:pt x="761" y="629"/>
                  </a:cubicBezTo>
                  <a:cubicBezTo>
                    <a:pt x="808" y="675"/>
                    <a:pt x="808" y="755"/>
                    <a:pt x="761" y="808"/>
                  </a:cubicBezTo>
                  <a:cubicBezTo>
                    <a:pt x="702" y="861"/>
                    <a:pt x="702" y="861"/>
                    <a:pt x="702" y="861"/>
                  </a:cubicBezTo>
                  <a:cubicBezTo>
                    <a:pt x="655" y="907"/>
                    <a:pt x="569" y="907"/>
                    <a:pt x="523" y="854"/>
                  </a:cubicBezTo>
                  <a:cubicBezTo>
                    <a:pt x="377" y="702"/>
                    <a:pt x="377" y="702"/>
                    <a:pt x="377" y="702"/>
                  </a:cubicBezTo>
                  <a:cubicBezTo>
                    <a:pt x="305" y="741"/>
                    <a:pt x="225" y="761"/>
                    <a:pt x="146" y="761"/>
                  </a:cubicBezTo>
                  <a:cubicBezTo>
                    <a:pt x="371" y="1000"/>
                    <a:pt x="371" y="1000"/>
                    <a:pt x="371" y="1000"/>
                  </a:cubicBezTo>
                  <a:cubicBezTo>
                    <a:pt x="503" y="1132"/>
                    <a:pt x="715" y="1139"/>
                    <a:pt x="847" y="1006"/>
                  </a:cubicBezTo>
                  <a:cubicBezTo>
                    <a:pt x="900" y="953"/>
                    <a:pt x="900" y="953"/>
                    <a:pt x="900" y="953"/>
                  </a:cubicBezTo>
                  <a:cubicBezTo>
                    <a:pt x="1033" y="827"/>
                    <a:pt x="1039" y="616"/>
                    <a:pt x="914" y="483"/>
                  </a:cubicBezTo>
                  <a:close/>
                  <a:moveTo>
                    <a:pt x="914" y="483"/>
                  </a:moveTo>
                  <a:lnTo>
                    <a:pt x="914" y="4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/>
              <a:endParaRPr lang="en-US" dirty="0">
                <a:solidFill>
                  <a:srgbClr val="737572"/>
                </a:solidFill>
                <a:latin typeface="Calibri Light"/>
              </a:endParaRPr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15316650" y="3841767"/>
              <a:ext cx="503671" cy="471754"/>
            </a:xfrm>
            <a:custGeom>
              <a:avLst/>
              <a:gdLst>
                <a:gd name="T0" fmla="*/ 278 w 1127"/>
                <a:gd name="T1" fmla="*/ 337 h 1060"/>
                <a:gd name="T2" fmla="*/ 278 w 1127"/>
                <a:gd name="T3" fmla="*/ 337 h 1060"/>
                <a:gd name="T4" fmla="*/ 338 w 1127"/>
                <a:gd name="T5" fmla="*/ 278 h 1060"/>
                <a:gd name="T6" fmla="*/ 517 w 1127"/>
                <a:gd name="T7" fmla="*/ 284 h 1060"/>
                <a:gd name="T8" fmla="*/ 848 w 1127"/>
                <a:gd name="T9" fmla="*/ 629 h 1060"/>
                <a:gd name="T10" fmla="*/ 848 w 1127"/>
                <a:gd name="T11" fmla="*/ 807 h 1060"/>
                <a:gd name="T12" fmla="*/ 742 w 1127"/>
                <a:gd name="T13" fmla="*/ 907 h 1060"/>
                <a:gd name="T14" fmla="*/ 742 w 1127"/>
                <a:gd name="T15" fmla="*/ 907 h 1060"/>
                <a:gd name="T16" fmla="*/ 888 w 1127"/>
                <a:gd name="T17" fmla="*/ 1059 h 1060"/>
                <a:gd name="T18" fmla="*/ 888 w 1127"/>
                <a:gd name="T19" fmla="*/ 1053 h 1060"/>
                <a:gd name="T20" fmla="*/ 987 w 1127"/>
                <a:gd name="T21" fmla="*/ 960 h 1060"/>
                <a:gd name="T22" fmla="*/ 1000 w 1127"/>
                <a:gd name="T23" fmla="*/ 483 h 1060"/>
                <a:gd name="T24" fmla="*/ 669 w 1127"/>
                <a:gd name="T25" fmla="*/ 139 h 1060"/>
                <a:gd name="T26" fmla="*/ 192 w 1127"/>
                <a:gd name="T27" fmla="*/ 132 h 1060"/>
                <a:gd name="T28" fmla="*/ 139 w 1127"/>
                <a:gd name="T29" fmla="*/ 185 h 1060"/>
                <a:gd name="T30" fmla="*/ 126 w 1127"/>
                <a:gd name="T31" fmla="*/ 655 h 1060"/>
                <a:gd name="T32" fmla="*/ 358 w 1127"/>
                <a:gd name="T33" fmla="*/ 900 h 1060"/>
                <a:gd name="T34" fmla="*/ 424 w 1127"/>
                <a:gd name="T35" fmla="*/ 668 h 1060"/>
                <a:gd name="T36" fmla="*/ 278 w 1127"/>
                <a:gd name="T37" fmla="*/ 516 h 1060"/>
                <a:gd name="T38" fmla="*/ 278 w 1127"/>
                <a:gd name="T39" fmla="*/ 337 h 1060"/>
                <a:gd name="T40" fmla="*/ 278 w 1127"/>
                <a:gd name="T41" fmla="*/ 337 h 1060"/>
                <a:gd name="T42" fmla="*/ 278 w 1127"/>
                <a:gd name="T43" fmla="*/ 337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27" h="1060">
                  <a:moveTo>
                    <a:pt x="278" y="337"/>
                  </a:moveTo>
                  <a:lnTo>
                    <a:pt x="278" y="337"/>
                  </a:lnTo>
                  <a:cubicBezTo>
                    <a:pt x="338" y="278"/>
                    <a:pt x="338" y="278"/>
                    <a:pt x="338" y="278"/>
                  </a:cubicBezTo>
                  <a:cubicBezTo>
                    <a:pt x="384" y="231"/>
                    <a:pt x="470" y="231"/>
                    <a:pt x="517" y="284"/>
                  </a:cubicBezTo>
                  <a:cubicBezTo>
                    <a:pt x="848" y="629"/>
                    <a:pt x="848" y="629"/>
                    <a:pt x="848" y="629"/>
                  </a:cubicBezTo>
                  <a:cubicBezTo>
                    <a:pt x="894" y="682"/>
                    <a:pt x="894" y="761"/>
                    <a:pt x="848" y="807"/>
                  </a:cubicBezTo>
                  <a:cubicBezTo>
                    <a:pt x="742" y="907"/>
                    <a:pt x="742" y="907"/>
                    <a:pt x="742" y="907"/>
                  </a:cubicBezTo>
                  <a:lnTo>
                    <a:pt x="742" y="907"/>
                  </a:lnTo>
                  <a:cubicBezTo>
                    <a:pt x="888" y="1059"/>
                    <a:pt x="888" y="1059"/>
                    <a:pt x="888" y="1059"/>
                  </a:cubicBezTo>
                  <a:cubicBezTo>
                    <a:pt x="888" y="1059"/>
                    <a:pt x="888" y="1059"/>
                    <a:pt x="888" y="1053"/>
                  </a:cubicBezTo>
                  <a:cubicBezTo>
                    <a:pt x="987" y="960"/>
                    <a:pt x="987" y="960"/>
                    <a:pt x="987" y="960"/>
                  </a:cubicBezTo>
                  <a:cubicBezTo>
                    <a:pt x="1119" y="827"/>
                    <a:pt x="1126" y="615"/>
                    <a:pt x="1000" y="483"/>
                  </a:cubicBezTo>
                  <a:cubicBezTo>
                    <a:pt x="669" y="139"/>
                    <a:pt x="669" y="139"/>
                    <a:pt x="669" y="139"/>
                  </a:cubicBezTo>
                  <a:cubicBezTo>
                    <a:pt x="537" y="6"/>
                    <a:pt x="325" y="0"/>
                    <a:pt x="192" y="132"/>
                  </a:cubicBezTo>
                  <a:cubicBezTo>
                    <a:pt x="139" y="185"/>
                    <a:pt x="139" y="185"/>
                    <a:pt x="139" y="185"/>
                  </a:cubicBezTo>
                  <a:cubicBezTo>
                    <a:pt x="7" y="311"/>
                    <a:pt x="0" y="523"/>
                    <a:pt x="126" y="655"/>
                  </a:cubicBezTo>
                  <a:cubicBezTo>
                    <a:pt x="358" y="900"/>
                    <a:pt x="358" y="900"/>
                    <a:pt x="358" y="900"/>
                  </a:cubicBezTo>
                  <a:cubicBezTo>
                    <a:pt x="358" y="814"/>
                    <a:pt x="384" y="735"/>
                    <a:pt x="424" y="668"/>
                  </a:cubicBezTo>
                  <a:cubicBezTo>
                    <a:pt x="278" y="516"/>
                    <a:pt x="278" y="516"/>
                    <a:pt x="278" y="516"/>
                  </a:cubicBezTo>
                  <a:cubicBezTo>
                    <a:pt x="232" y="463"/>
                    <a:pt x="232" y="384"/>
                    <a:pt x="278" y="337"/>
                  </a:cubicBezTo>
                  <a:close/>
                  <a:moveTo>
                    <a:pt x="278" y="337"/>
                  </a:moveTo>
                  <a:lnTo>
                    <a:pt x="278" y="3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/>
              <a:endParaRPr lang="en-US" dirty="0">
                <a:solidFill>
                  <a:srgbClr val="737572"/>
                </a:solidFill>
                <a:latin typeface="Calibri Light"/>
              </a:endParaRPr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15506267" y="4100344"/>
              <a:ext cx="464167" cy="477675"/>
            </a:xfrm>
            <a:custGeom>
              <a:avLst/>
              <a:gdLst>
                <a:gd name="T0" fmla="*/ 1040 w 1041"/>
                <a:gd name="T1" fmla="*/ 841 h 1073"/>
                <a:gd name="T2" fmla="*/ 1040 w 1041"/>
                <a:gd name="T3" fmla="*/ 841 h 1073"/>
                <a:gd name="T4" fmla="*/ 894 w 1041"/>
                <a:gd name="T5" fmla="*/ 695 h 1073"/>
                <a:gd name="T6" fmla="*/ 788 w 1041"/>
                <a:gd name="T7" fmla="*/ 794 h 1073"/>
                <a:gd name="T8" fmla="*/ 609 w 1041"/>
                <a:gd name="T9" fmla="*/ 788 h 1073"/>
                <a:gd name="T10" fmla="*/ 278 w 1041"/>
                <a:gd name="T11" fmla="*/ 443 h 1073"/>
                <a:gd name="T12" fmla="*/ 285 w 1041"/>
                <a:gd name="T13" fmla="*/ 265 h 1073"/>
                <a:gd name="T14" fmla="*/ 404 w 1041"/>
                <a:gd name="T15" fmla="*/ 152 h 1073"/>
                <a:gd name="T16" fmla="*/ 258 w 1041"/>
                <a:gd name="T17" fmla="*/ 0 h 1073"/>
                <a:gd name="T18" fmla="*/ 139 w 1041"/>
                <a:gd name="T19" fmla="*/ 119 h 1073"/>
                <a:gd name="T20" fmla="*/ 126 w 1041"/>
                <a:gd name="T21" fmla="*/ 589 h 1073"/>
                <a:gd name="T22" fmla="*/ 464 w 1041"/>
                <a:gd name="T23" fmla="*/ 933 h 1073"/>
                <a:gd name="T24" fmla="*/ 934 w 1041"/>
                <a:gd name="T25" fmla="*/ 947 h 1073"/>
                <a:gd name="T26" fmla="*/ 1040 w 1041"/>
                <a:gd name="T27" fmla="*/ 841 h 1073"/>
                <a:gd name="T28" fmla="*/ 1040 w 1041"/>
                <a:gd name="T29" fmla="*/ 841 h 1073"/>
                <a:gd name="T30" fmla="*/ 1040 w 1041"/>
                <a:gd name="T31" fmla="*/ 841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41" h="1073">
                  <a:moveTo>
                    <a:pt x="1040" y="841"/>
                  </a:moveTo>
                  <a:lnTo>
                    <a:pt x="1040" y="841"/>
                  </a:lnTo>
                  <a:cubicBezTo>
                    <a:pt x="894" y="695"/>
                    <a:pt x="894" y="695"/>
                    <a:pt x="894" y="695"/>
                  </a:cubicBezTo>
                  <a:cubicBezTo>
                    <a:pt x="788" y="794"/>
                    <a:pt x="788" y="794"/>
                    <a:pt x="788" y="794"/>
                  </a:cubicBezTo>
                  <a:cubicBezTo>
                    <a:pt x="742" y="841"/>
                    <a:pt x="662" y="841"/>
                    <a:pt x="609" y="788"/>
                  </a:cubicBezTo>
                  <a:cubicBezTo>
                    <a:pt x="278" y="443"/>
                    <a:pt x="278" y="443"/>
                    <a:pt x="278" y="443"/>
                  </a:cubicBezTo>
                  <a:cubicBezTo>
                    <a:pt x="232" y="397"/>
                    <a:pt x="232" y="318"/>
                    <a:pt x="285" y="265"/>
                  </a:cubicBezTo>
                  <a:cubicBezTo>
                    <a:pt x="404" y="152"/>
                    <a:pt x="404" y="152"/>
                    <a:pt x="404" y="152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139" y="119"/>
                    <a:pt x="139" y="119"/>
                    <a:pt x="139" y="119"/>
                  </a:cubicBezTo>
                  <a:cubicBezTo>
                    <a:pt x="7" y="245"/>
                    <a:pt x="0" y="457"/>
                    <a:pt x="126" y="589"/>
                  </a:cubicBezTo>
                  <a:cubicBezTo>
                    <a:pt x="464" y="933"/>
                    <a:pt x="464" y="933"/>
                    <a:pt x="464" y="933"/>
                  </a:cubicBezTo>
                  <a:cubicBezTo>
                    <a:pt x="589" y="1066"/>
                    <a:pt x="801" y="1072"/>
                    <a:pt x="934" y="947"/>
                  </a:cubicBezTo>
                  <a:lnTo>
                    <a:pt x="1040" y="841"/>
                  </a:lnTo>
                  <a:close/>
                  <a:moveTo>
                    <a:pt x="1040" y="841"/>
                  </a:moveTo>
                  <a:lnTo>
                    <a:pt x="1040" y="8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194"/>
              <a:endParaRPr lang="en-US" dirty="0">
                <a:solidFill>
                  <a:srgbClr val="737572"/>
                </a:solidFill>
                <a:latin typeface="Calibri Light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6751331" y="4254306"/>
              <a:ext cx="1289792" cy="1286961"/>
              <a:chOff x="14064382" y="4015878"/>
              <a:chExt cx="1375880" cy="1372860"/>
            </a:xfrm>
          </p:grpSpPr>
          <p:sp>
            <p:nvSpPr>
              <p:cNvPr id="73" name="Freeform 8"/>
              <p:cNvSpPr>
                <a:spLocks noChangeArrowheads="1"/>
              </p:cNvSpPr>
              <p:nvPr/>
            </p:nvSpPr>
            <p:spPr bwMode="auto">
              <a:xfrm>
                <a:off x="14064382" y="4015878"/>
                <a:ext cx="1375880" cy="1372860"/>
              </a:xfrm>
              <a:custGeom>
                <a:avLst/>
                <a:gdLst>
                  <a:gd name="T0" fmla="*/ 2881 w 2882"/>
                  <a:gd name="T1" fmla="*/ 1437 h 2881"/>
                  <a:gd name="T2" fmla="*/ 2881 w 2882"/>
                  <a:gd name="T3" fmla="*/ 1437 h 2881"/>
                  <a:gd name="T4" fmla="*/ 1444 w 2882"/>
                  <a:gd name="T5" fmla="*/ 2880 h 2881"/>
                  <a:gd name="T6" fmla="*/ 0 w 2882"/>
                  <a:gd name="T7" fmla="*/ 1437 h 2881"/>
                  <a:gd name="T8" fmla="*/ 1444 w 2882"/>
                  <a:gd name="T9" fmla="*/ 0 h 2881"/>
                  <a:gd name="T10" fmla="*/ 2881 w 2882"/>
                  <a:gd name="T11" fmla="*/ 1437 h 2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2" h="2881">
                    <a:moveTo>
                      <a:pt x="2881" y="1437"/>
                    </a:moveTo>
                    <a:lnTo>
                      <a:pt x="2881" y="1437"/>
                    </a:lnTo>
                    <a:cubicBezTo>
                      <a:pt x="2881" y="2231"/>
                      <a:pt x="2239" y="2880"/>
                      <a:pt x="1444" y="2880"/>
                    </a:cubicBezTo>
                    <a:cubicBezTo>
                      <a:pt x="649" y="2880"/>
                      <a:pt x="0" y="2231"/>
                      <a:pt x="0" y="1437"/>
                    </a:cubicBezTo>
                    <a:cubicBezTo>
                      <a:pt x="0" y="642"/>
                      <a:pt x="649" y="0"/>
                      <a:pt x="1444" y="0"/>
                    </a:cubicBezTo>
                    <a:cubicBezTo>
                      <a:pt x="2239" y="0"/>
                      <a:pt x="2881" y="642"/>
                      <a:pt x="2881" y="1437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74" name="Freeform 9"/>
              <p:cNvSpPr>
                <a:spLocks noChangeArrowheads="1"/>
              </p:cNvSpPr>
              <p:nvPr/>
            </p:nvSpPr>
            <p:spPr bwMode="auto">
              <a:xfrm>
                <a:off x="14298260" y="4264340"/>
                <a:ext cx="906016" cy="871724"/>
              </a:xfrm>
              <a:custGeom>
                <a:avLst/>
                <a:gdLst>
                  <a:gd name="T0" fmla="*/ 1881 w 1902"/>
                  <a:gd name="T1" fmla="*/ 529 h 1828"/>
                  <a:gd name="T2" fmla="*/ 1881 w 1902"/>
                  <a:gd name="T3" fmla="*/ 529 h 1828"/>
                  <a:gd name="T4" fmla="*/ 1901 w 1902"/>
                  <a:gd name="T5" fmla="*/ 602 h 1828"/>
                  <a:gd name="T6" fmla="*/ 1822 w 1902"/>
                  <a:gd name="T7" fmla="*/ 1059 h 1828"/>
                  <a:gd name="T8" fmla="*/ 1789 w 1902"/>
                  <a:gd name="T9" fmla="*/ 1119 h 1828"/>
                  <a:gd name="T10" fmla="*/ 1722 w 1902"/>
                  <a:gd name="T11" fmla="*/ 1139 h 1828"/>
                  <a:gd name="T12" fmla="*/ 563 w 1902"/>
                  <a:gd name="T13" fmla="*/ 1139 h 1828"/>
                  <a:gd name="T14" fmla="*/ 543 w 1902"/>
                  <a:gd name="T15" fmla="*/ 1271 h 1828"/>
                  <a:gd name="T16" fmla="*/ 1643 w 1902"/>
                  <a:gd name="T17" fmla="*/ 1271 h 1828"/>
                  <a:gd name="T18" fmla="*/ 1716 w 1902"/>
                  <a:gd name="T19" fmla="*/ 1298 h 1828"/>
                  <a:gd name="T20" fmla="*/ 1742 w 1902"/>
                  <a:gd name="T21" fmla="*/ 1370 h 1828"/>
                  <a:gd name="T22" fmla="*/ 1716 w 1902"/>
                  <a:gd name="T23" fmla="*/ 1437 h 1828"/>
                  <a:gd name="T24" fmla="*/ 1643 w 1902"/>
                  <a:gd name="T25" fmla="*/ 1470 h 1828"/>
                  <a:gd name="T26" fmla="*/ 424 w 1902"/>
                  <a:gd name="T27" fmla="*/ 1470 h 1828"/>
                  <a:gd name="T28" fmla="*/ 351 w 1902"/>
                  <a:gd name="T29" fmla="*/ 1430 h 1828"/>
                  <a:gd name="T30" fmla="*/ 325 w 1902"/>
                  <a:gd name="T31" fmla="*/ 1351 h 1828"/>
                  <a:gd name="T32" fmla="*/ 378 w 1902"/>
                  <a:gd name="T33" fmla="*/ 1066 h 1828"/>
                  <a:gd name="T34" fmla="*/ 298 w 1902"/>
                  <a:gd name="T35" fmla="*/ 264 h 1828"/>
                  <a:gd name="T36" fmla="*/ 73 w 1902"/>
                  <a:gd name="T37" fmla="*/ 198 h 1828"/>
                  <a:gd name="T38" fmla="*/ 14 w 1902"/>
                  <a:gd name="T39" fmla="*/ 145 h 1828"/>
                  <a:gd name="T40" fmla="*/ 7 w 1902"/>
                  <a:gd name="T41" fmla="*/ 72 h 1828"/>
                  <a:gd name="T42" fmla="*/ 60 w 1902"/>
                  <a:gd name="T43" fmla="*/ 13 h 1828"/>
                  <a:gd name="T44" fmla="*/ 133 w 1902"/>
                  <a:gd name="T45" fmla="*/ 6 h 1828"/>
                  <a:gd name="T46" fmla="*/ 424 w 1902"/>
                  <a:gd name="T47" fmla="*/ 99 h 1828"/>
                  <a:gd name="T48" fmla="*/ 464 w 1902"/>
                  <a:gd name="T49" fmla="*/ 132 h 1828"/>
                  <a:gd name="T50" fmla="*/ 490 w 1902"/>
                  <a:gd name="T51" fmla="*/ 185 h 1828"/>
                  <a:gd name="T52" fmla="*/ 504 w 1902"/>
                  <a:gd name="T53" fmla="*/ 344 h 1828"/>
                  <a:gd name="T54" fmla="*/ 1815 w 1902"/>
                  <a:gd name="T55" fmla="*/ 490 h 1828"/>
                  <a:gd name="T56" fmla="*/ 1881 w 1902"/>
                  <a:gd name="T57" fmla="*/ 529 h 1828"/>
                  <a:gd name="T58" fmla="*/ 577 w 1902"/>
                  <a:gd name="T59" fmla="*/ 1523 h 1828"/>
                  <a:gd name="T60" fmla="*/ 577 w 1902"/>
                  <a:gd name="T61" fmla="*/ 1523 h 1828"/>
                  <a:gd name="T62" fmla="*/ 683 w 1902"/>
                  <a:gd name="T63" fmla="*/ 1562 h 1828"/>
                  <a:gd name="T64" fmla="*/ 722 w 1902"/>
                  <a:gd name="T65" fmla="*/ 1668 h 1828"/>
                  <a:gd name="T66" fmla="*/ 683 w 1902"/>
                  <a:gd name="T67" fmla="*/ 1781 h 1828"/>
                  <a:gd name="T68" fmla="*/ 577 w 1902"/>
                  <a:gd name="T69" fmla="*/ 1827 h 1828"/>
                  <a:gd name="T70" fmla="*/ 464 w 1902"/>
                  <a:gd name="T71" fmla="*/ 1781 h 1828"/>
                  <a:gd name="T72" fmla="*/ 424 w 1902"/>
                  <a:gd name="T73" fmla="*/ 1668 h 1828"/>
                  <a:gd name="T74" fmla="*/ 464 w 1902"/>
                  <a:gd name="T75" fmla="*/ 1562 h 1828"/>
                  <a:gd name="T76" fmla="*/ 577 w 1902"/>
                  <a:gd name="T77" fmla="*/ 1523 h 1828"/>
                  <a:gd name="T78" fmla="*/ 1464 w 1902"/>
                  <a:gd name="T79" fmla="*/ 1523 h 1828"/>
                  <a:gd name="T80" fmla="*/ 1464 w 1902"/>
                  <a:gd name="T81" fmla="*/ 1523 h 1828"/>
                  <a:gd name="T82" fmla="*/ 1570 w 1902"/>
                  <a:gd name="T83" fmla="*/ 1562 h 1828"/>
                  <a:gd name="T84" fmla="*/ 1616 w 1902"/>
                  <a:gd name="T85" fmla="*/ 1668 h 1828"/>
                  <a:gd name="T86" fmla="*/ 1570 w 1902"/>
                  <a:gd name="T87" fmla="*/ 1781 h 1828"/>
                  <a:gd name="T88" fmla="*/ 1464 w 1902"/>
                  <a:gd name="T89" fmla="*/ 1827 h 1828"/>
                  <a:gd name="T90" fmla="*/ 1358 w 1902"/>
                  <a:gd name="T91" fmla="*/ 1781 h 1828"/>
                  <a:gd name="T92" fmla="*/ 1318 w 1902"/>
                  <a:gd name="T93" fmla="*/ 1668 h 1828"/>
                  <a:gd name="T94" fmla="*/ 1358 w 1902"/>
                  <a:gd name="T95" fmla="*/ 1562 h 1828"/>
                  <a:gd name="T96" fmla="*/ 1464 w 1902"/>
                  <a:gd name="T97" fmla="*/ 1523 h 1828"/>
                  <a:gd name="T98" fmla="*/ 1464 w 1902"/>
                  <a:gd name="T99" fmla="*/ 1523 h 1828"/>
                  <a:gd name="T100" fmla="*/ 1464 w 1902"/>
                  <a:gd name="T101" fmla="*/ 1523 h 1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02" h="1828">
                    <a:moveTo>
                      <a:pt x="1881" y="529"/>
                    </a:moveTo>
                    <a:lnTo>
                      <a:pt x="1881" y="529"/>
                    </a:lnTo>
                    <a:cubicBezTo>
                      <a:pt x="1895" y="549"/>
                      <a:pt x="1901" y="576"/>
                      <a:pt x="1901" y="602"/>
                    </a:cubicBezTo>
                    <a:cubicBezTo>
                      <a:pt x="1822" y="1059"/>
                      <a:pt x="1822" y="1059"/>
                      <a:pt x="1822" y="1059"/>
                    </a:cubicBezTo>
                    <a:cubicBezTo>
                      <a:pt x="1815" y="1086"/>
                      <a:pt x="1808" y="1106"/>
                      <a:pt x="1789" y="1119"/>
                    </a:cubicBezTo>
                    <a:cubicBezTo>
                      <a:pt x="1769" y="1132"/>
                      <a:pt x="1749" y="1139"/>
                      <a:pt x="1722" y="1139"/>
                    </a:cubicBezTo>
                    <a:cubicBezTo>
                      <a:pt x="563" y="1139"/>
                      <a:pt x="563" y="1139"/>
                      <a:pt x="563" y="1139"/>
                    </a:cubicBezTo>
                    <a:cubicBezTo>
                      <a:pt x="543" y="1271"/>
                      <a:pt x="543" y="1271"/>
                      <a:pt x="543" y="1271"/>
                    </a:cubicBezTo>
                    <a:cubicBezTo>
                      <a:pt x="1643" y="1271"/>
                      <a:pt x="1643" y="1271"/>
                      <a:pt x="1643" y="1271"/>
                    </a:cubicBezTo>
                    <a:cubicBezTo>
                      <a:pt x="1669" y="1271"/>
                      <a:pt x="1696" y="1278"/>
                      <a:pt x="1716" y="1298"/>
                    </a:cubicBezTo>
                    <a:cubicBezTo>
                      <a:pt x="1736" y="1318"/>
                      <a:pt x="1742" y="1344"/>
                      <a:pt x="1742" y="1370"/>
                    </a:cubicBezTo>
                    <a:cubicBezTo>
                      <a:pt x="1742" y="1397"/>
                      <a:pt x="1736" y="1417"/>
                      <a:pt x="1716" y="1437"/>
                    </a:cubicBezTo>
                    <a:cubicBezTo>
                      <a:pt x="1696" y="1457"/>
                      <a:pt x="1669" y="1470"/>
                      <a:pt x="1643" y="1470"/>
                    </a:cubicBezTo>
                    <a:cubicBezTo>
                      <a:pt x="424" y="1470"/>
                      <a:pt x="424" y="1470"/>
                      <a:pt x="424" y="1470"/>
                    </a:cubicBezTo>
                    <a:cubicBezTo>
                      <a:pt x="398" y="1470"/>
                      <a:pt x="371" y="1457"/>
                      <a:pt x="351" y="1430"/>
                    </a:cubicBezTo>
                    <a:cubicBezTo>
                      <a:pt x="332" y="1410"/>
                      <a:pt x="325" y="1384"/>
                      <a:pt x="325" y="1351"/>
                    </a:cubicBezTo>
                    <a:cubicBezTo>
                      <a:pt x="378" y="1066"/>
                      <a:pt x="378" y="1066"/>
                      <a:pt x="378" y="1066"/>
                    </a:cubicBezTo>
                    <a:cubicBezTo>
                      <a:pt x="298" y="264"/>
                      <a:pt x="298" y="264"/>
                      <a:pt x="298" y="264"/>
                    </a:cubicBezTo>
                    <a:cubicBezTo>
                      <a:pt x="73" y="198"/>
                      <a:pt x="73" y="198"/>
                      <a:pt x="73" y="198"/>
                    </a:cubicBezTo>
                    <a:cubicBezTo>
                      <a:pt x="47" y="185"/>
                      <a:pt x="27" y="172"/>
                      <a:pt x="14" y="145"/>
                    </a:cubicBezTo>
                    <a:cubicBezTo>
                      <a:pt x="7" y="125"/>
                      <a:pt x="0" y="99"/>
                      <a:pt x="7" y="72"/>
                    </a:cubicBezTo>
                    <a:cubicBezTo>
                      <a:pt x="20" y="46"/>
                      <a:pt x="33" y="26"/>
                      <a:pt x="60" y="13"/>
                    </a:cubicBezTo>
                    <a:cubicBezTo>
                      <a:pt x="80" y="6"/>
                      <a:pt x="106" y="0"/>
                      <a:pt x="133" y="6"/>
                    </a:cubicBezTo>
                    <a:cubicBezTo>
                      <a:pt x="424" y="99"/>
                      <a:pt x="424" y="99"/>
                      <a:pt x="424" y="99"/>
                    </a:cubicBezTo>
                    <a:cubicBezTo>
                      <a:pt x="438" y="106"/>
                      <a:pt x="457" y="119"/>
                      <a:pt x="464" y="132"/>
                    </a:cubicBezTo>
                    <a:cubicBezTo>
                      <a:pt x="477" y="145"/>
                      <a:pt x="484" y="165"/>
                      <a:pt x="490" y="185"/>
                    </a:cubicBezTo>
                    <a:cubicBezTo>
                      <a:pt x="504" y="344"/>
                      <a:pt x="504" y="344"/>
                      <a:pt x="504" y="344"/>
                    </a:cubicBezTo>
                    <a:cubicBezTo>
                      <a:pt x="1815" y="490"/>
                      <a:pt x="1815" y="490"/>
                      <a:pt x="1815" y="490"/>
                    </a:cubicBezTo>
                    <a:cubicBezTo>
                      <a:pt x="1842" y="496"/>
                      <a:pt x="1861" y="510"/>
                      <a:pt x="1881" y="529"/>
                    </a:cubicBezTo>
                    <a:close/>
                    <a:moveTo>
                      <a:pt x="577" y="1523"/>
                    </a:moveTo>
                    <a:lnTo>
                      <a:pt x="577" y="1523"/>
                    </a:lnTo>
                    <a:cubicBezTo>
                      <a:pt x="616" y="1523"/>
                      <a:pt x="649" y="1536"/>
                      <a:pt x="683" y="1562"/>
                    </a:cubicBezTo>
                    <a:cubicBezTo>
                      <a:pt x="709" y="1596"/>
                      <a:pt x="722" y="1629"/>
                      <a:pt x="722" y="1668"/>
                    </a:cubicBezTo>
                    <a:cubicBezTo>
                      <a:pt x="722" y="1715"/>
                      <a:pt x="709" y="1748"/>
                      <a:pt x="683" y="1781"/>
                    </a:cubicBezTo>
                    <a:cubicBezTo>
                      <a:pt x="649" y="1808"/>
                      <a:pt x="616" y="1827"/>
                      <a:pt x="577" y="1827"/>
                    </a:cubicBezTo>
                    <a:cubicBezTo>
                      <a:pt x="530" y="1827"/>
                      <a:pt x="497" y="1808"/>
                      <a:pt x="464" y="1781"/>
                    </a:cubicBezTo>
                    <a:cubicBezTo>
                      <a:pt x="438" y="1748"/>
                      <a:pt x="424" y="1715"/>
                      <a:pt x="424" y="1668"/>
                    </a:cubicBezTo>
                    <a:cubicBezTo>
                      <a:pt x="424" y="1629"/>
                      <a:pt x="438" y="1596"/>
                      <a:pt x="464" y="1562"/>
                    </a:cubicBezTo>
                    <a:cubicBezTo>
                      <a:pt x="497" y="1536"/>
                      <a:pt x="530" y="1523"/>
                      <a:pt x="577" y="1523"/>
                    </a:cubicBezTo>
                    <a:close/>
                    <a:moveTo>
                      <a:pt x="1464" y="1523"/>
                    </a:moveTo>
                    <a:lnTo>
                      <a:pt x="1464" y="1523"/>
                    </a:lnTo>
                    <a:cubicBezTo>
                      <a:pt x="1510" y="1523"/>
                      <a:pt x="1543" y="1536"/>
                      <a:pt x="1570" y="1562"/>
                    </a:cubicBezTo>
                    <a:cubicBezTo>
                      <a:pt x="1603" y="1596"/>
                      <a:pt x="1616" y="1629"/>
                      <a:pt x="1616" y="1668"/>
                    </a:cubicBezTo>
                    <a:cubicBezTo>
                      <a:pt x="1616" y="1715"/>
                      <a:pt x="1603" y="1748"/>
                      <a:pt x="1570" y="1781"/>
                    </a:cubicBezTo>
                    <a:cubicBezTo>
                      <a:pt x="1543" y="1808"/>
                      <a:pt x="1510" y="1827"/>
                      <a:pt x="1464" y="1827"/>
                    </a:cubicBezTo>
                    <a:cubicBezTo>
                      <a:pt x="1424" y="1827"/>
                      <a:pt x="1391" y="1808"/>
                      <a:pt x="1358" y="1781"/>
                    </a:cubicBezTo>
                    <a:cubicBezTo>
                      <a:pt x="1331" y="1748"/>
                      <a:pt x="1318" y="1715"/>
                      <a:pt x="1318" y="1668"/>
                    </a:cubicBezTo>
                    <a:cubicBezTo>
                      <a:pt x="1318" y="1629"/>
                      <a:pt x="1331" y="1596"/>
                      <a:pt x="1358" y="1562"/>
                    </a:cubicBezTo>
                    <a:cubicBezTo>
                      <a:pt x="1391" y="1536"/>
                      <a:pt x="1424" y="1523"/>
                      <a:pt x="1464" y="1523"/>
                    </a:cubicBezTo>
                    <a:close/>
                    <a:moveTo>
                      <a:pt x="1464" y="1523"/>
                    </a:moveTo>
                    <a:lnTo>
                      <a:pt x="1464" y="15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9216354" y="4730006"/>
              <a:ext cx="707114" cy="706645"/>
              <a:chOff x="16839319" y="4759159"/>
              <a:chExt cx="754311" cy="753810"/>
            </a:xfrm>
          </p:grpSpPr>
          <p:sp>
            <p:nvSpPr>
              <p:cNvPr id="71" name="Freeform 10"/>
              <p:cNvSpPr>
                <a:spLocks noChangeArrowheads="1"/>
              </p:cNvSpPr>
              <p:nvPr/>
            </p:nvSpPr>
            <p:spPr bwMode="auto">
              <a:xfrm>
                <a:off x="16839319" y="4759159"/>
                <a:ext cx="754311" cy="753810"/>
              </a:xfrm>
              <a:custGeom>
                <a:avLst/>
                <a:gdLst>
                  <a:gd name="T0" fmla="*/ 1582 w 1583"/>
                  <a:gd name="T1" fmla="*/ 794 h 1583"/>
                  <a:gd name="T2" fmla="*/ 1582 w 1583"/>
                  <a:gd name="T3" fmla="*/ 794 h 1583"/>
                  <a:gd name="T4" fmla="*/ 788 w 1583"/>
                  <a:gd name="T5" fmla="*/ 1582 h 1583"/>
                  <a:gd name="T6" fmla="*/ 0 w 1583"/>
                  <a:gd name="T7" fmla="*/ 794 h 1583"/>
                  <a:gd name="T8" fmla="*/ 788 w 1583"/>
                  <a:gd name="T9" fmla="*/ 0 h 1583"/>
                  <a:gd name="T10" fmla="*/ 1582 w 1583"/>
                  <a:gd name="T11" fmla="*/ 794 h 1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3" h="1583">
                    <a:moveTo>
                      <a:pt x="1582" y="794"/>
                    </a:moveTo>
                    <a:lnTo>
                      <a:pt x="1582" y="794"/>
                    </a:lnTo>
                    <a:cubicBezTo>
                      <a:pt x="1582" y="1225"/>
                      <a:pt x="1225" y="1582"/>
                      <a:pt x="788" y="1582"/>
                    </a:cubicBezTo>
                    <a:cubicBezTo>
                      <a:pt x="351" y="1582"/>
                      <a:pt x="0" y="1225"/>
                      <a:pt x="0" y="794"/>
                    </a:cubicBezTo>
                    <a:cubicBezTo>
                      <a:pt x="0" y="357"/>
                      <a:pt x="351" y="0"/>
                      <a:pt x="788" y="0"/>
                    </a:cubicBezTo>
                    <a:cubicBezTo>
                      <a:pt x="1225" y="0"/>
                      <a:pt x="1582" y="357"/>
                      <a:pt x="1582" y="794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72" name="Freeform 11"/>
              <p:cNvSpPr>
                <a:spLocks noChangeArrowheads="1"/>
              </p:cNvSpPr>
              <p:nvPr/>
            </p:nvSpPr>
            <p:spPr bwMode="auto">
              <a:xfrm>
                <a:off x="16984703" y="4900235"/>
                <a:ext cx="463543" cy="469552"/>
              </a:xfrm>
              <a:custGeom>
                <a:avLst/>
                <a:gdLst>
                  <a:gd name="T0" fmla="*/ 794 w 974"/>
                  <a:gd name="T1" fmla="*/ 629 h 988"/>
                  <a:gd name="T2" fmla="*/ 794 w 974"/>
                  <a:gd name="T3" fmla="*/ 629 h 988"/>
                  <a:gd name="T4" fmla="*/ 655 w 974"/>
                  <a:gd name="T5" fmla="*/ 695 h 988"/>
                  <a:gd name="T6" fmla="*/ 351 w 974"/>
                  <a:gd name="T7" fmla="*/ 543 h 988"/>
                  <a:gd name="T8" fmla="*/ 358 w 974"/>
                  <a:gd name="T9" fmla="*/ 496 h 988"/>
                  <a:gd name="T10" fmla="*/ 351 w 974"/>
                  <a:gd name="T11" fmla="*/ 443 h 988"/>
                  <a:gd name="T12" fmla="*/ 655 w 974"/>
                  <a:gd name="T13" fmla="*/ 284 h 988"/>
                  <a:gd name="T14" fmla="*/ 794 w 974"/>
                  <a:gd name="T15" fmla="*/ 357 h 988"/>
                  <a:gd name="T16" fmla="*/ 973 w 974"/>
                  <a:gd name="T17" fmla="*/ 178 h 988"/>
                  <a:gd name="T18" fmla="*/ 794 w 974"/>
                  <a:gd name="T19" fmla="*/ 0 h 988"/>
                  <a:gd name="T20" fmla="*/ 615 w 974"/>
                  <a:gd name="T21" fmla="*/ 178 h 988"/>
                  <a:gd name="T22" fmla="*/ 622 w 974"/>
                  <a:gd name="T23" fmla="*/ 225 h 988"/>
                  <a:gd name="T24" fmla="*/ 318 w 974"/>
                  <a:gd name="T25" fmla="*/ 384 h 988"/>
                  <a:gd name="T26" fmla="*/ 179 w 974"/>
                  <a:gd name="T27" fmla="*/ 311 h 988"/>
                  <a:gd name="T28" fmla="*/ 0 w 974"/>
                  <a:gd name="T29" fmla="*/ 496 h 988"/>
                  <a:gd name="T30" fmla="*/ 179 w 974"/>
                  <a:gd name="T31" fmla="*/ 675 h 988"/>
                  <a:gd name="T32" fmla="*/ 318 w 974"/>
                  <a:gd name="T33" fmla="*/ 602 h 988"/>
                  <a:gd name="T34" fmla="*/ 622 w 974"/>
                  <a:gd name="T35" fmla="*/ 755 h 988"/>
                  <a:gd name="T36" fmla="*/ 615 w 974"/>
                  <a:gd name="T37" fmla="*/ 808 h 988"/>
                  <a:gd name="T38" fmla="*/ 794 w 974"/>
                  <a:gd name="T39" fmla="*/ 987 h 988"/>
                  <a:gd name="T40" fmla="*/ 973 w 974"/>
                  <a:gd name="T41" fmla="*/ 808 h 988"/>
                  <a:gd name="T42" fmla="*/ 794 w 974"/>
                  <a:gd name="T43" fmla="*/ 629 h 988"/>
                  <a:gd name="T44" fmla="*/ 794 w 974"/>
                  <a:gd name="T45" fmla="*/ 629 h 988"/>
                  <a:gd name="T46" fmla="*/ 794 w 974"/>
                  <a:gd name="T47" fmla="*/ 629 h 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74" h="988">
                    <a:moveTo>
                      <a:pt x="794" y="629"/>
                    </a:moveTo>
                    <a:lnTo>
                      <a:pt x="794" y="629"/>
                    </a:lnTo>
                    <a:cubicBezTo>
                      <a:pt x="734" y="629"/>
                      <a:pt x="688" y="655"/>
                      <a:pt x="655" y="695"/>
                    </a:cubicBezTo>
                    <a:cubicBezTo>
                      <a:pt x="351" y="543"/>
                      <a:pt x="351" y="543"/>
                      <a:pt x="351" y="543"/>
                    </a:cubicBezTo>
                    <a:cubicBezTo>
                      <a:pt x="351" y="523"/>
                      <a:pt x="358" y="510"/>
                      <a:pt x="358" y="496"/>
                    </a:cubicBezTo>
                    <a:cubicBezTo>
                      <a:pt x="358" y="477"/>
                      <a:pt x="351" y="457"/>
                      <a:pt x="351" y="443"/>
                    </a:cubicBezTo>
                    <a:cubicBezTo>
                      <a:pt x="655" y="284"/>
                      <a:pt x="655" y="284"/>
                      <a:pt x="655" y="284"/>
                    </a:cubicBezTo>
                    <a:cubicBezTo>
                      <a:pt x="681" y="331"/>
                      <a:pt x="734" y="357"/>
                      <a:pt x="794" y="357"/>
                    </a:cubicBezTo>
                    <a:cubicBezTo>
                      <a:pt x="893" y="357"/>
                      <a:pt x="973" y="278"/>
                      <a:pt x="973" y="178"/>
                    </a:cubicBezTo>
                    <a:cubicBezTo>
                      <a:pt x="973" y="79"/>
                      <a:pt x="893" y="0"/>
                      <a:pt x="794" y="0"/>
                    </a:cubicBezTo>
                    <a:cubicBezTo>
                      <a:pt x="694" y="0"/>
                      <a:pt x="615" y="79"/>
                      <a:pt x="615" y="178"/>
                    </a:cubicBezTo>
                    <a:cubicBezTo>
                      <a:pt x="615" y="198"/>
                      <a:pt x="615" y="212"/>
                      <a:pt x="622" y="225"/>
                    </a:cubicBezTo>
                    <a:cubicBezTo>
                      <a:pt x="318" y="384"/>
                      <a:pt x="318" y="384"/>
                      <a:pt x="318" y="384"/>
                    </a:cubicBezTo>
                    <a:cubicBezTo>
                      <a:pt x="285" y="337"/>
                      <a:pt x="232" y="311"/>
                      <a:pt x="179" y="311"/>
                    </a:cubicBezTo>
                    <a:cubicBezTo>
                      <a:pt x="79" y="311"/>
                      <a:pt x="0" y="397"/>
                      <a:pt x="0" y="496"/>
                    </a:cubicBezTo>
                    <a:cubicBezTo>
                      <a:pt x="0" y="589"/>
                      <a:pt x="79" y="675"/>
                      <a:pt x="179" y="675"/>
                    </a:cubicBezTo>
                    <a:cubicBezTo>
                      <a:pt x="238" y="675"/>
                      <a:pt x="285" y="642"/>
                      <a:pt x="318" y="602"/>
                    </a:cubicBezTo>
                    <a:cubicBezTo>
                      <a:pt x="622" y="755"/>
                      <a:pt x="622" y="755"/>
                      <a:pt x="622" y="755"/>
                    </a:cubicBezTo>
                    <a:cubicBezTo>
                      <a:pt x="622" y="775"/>
                      <a:pt x="615" y="788"/>
                      <a:pt x="615" y="808"/>
                    </a:cubicBezTo>
                    <a:cubicBezTo>
                      <a:pt x="615" y="907"/>
                      <a:pt x="694" y="987"/>
                      <a:pt x="794" y="987"/>
                    </a:cubicBezTo>
                    <a:cubicBezTo>
                      <a:pt x="893" y="987"/>
                      <a:pt x="973" y="907"/>
                      <a:pt x="973" y="808"/>
                    </a:cubicBezTo>
                    <a:cubicBezTo>
                      <a:pt x="973" y="708"/>
                      <a:pt x="893" y="629"/>
                      <a:pt x="794" y="629"/>
                    </a:cubicBezTo>
                    <a:close/>
                    <a:moveTo>
                      <a:pt x="794" y="629"/>
                    </a:moveTo>
                    <a:lnTo>
                      <a:pt x="794" y="62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636808" y="5418887"/>
              <a:ext cx="1050796" cy="1048123"/>
              <a:chOff x="14636808" y="5418887"/>
              <a:chExt cx="1050796" cy="1048123"/>
            </a:xfrm>
          </p:grpSpPr>
          <p:sp>
            <p:nvSpPr>
              <p:cNvPr id="66" name="Freeform 12"/>
              <p:cNvSpPr>
                <a:spLocks noChangeArrowheads="1"/>
              </p:cNvSpPr>
              <p:nvPr/>
            </p:nvSpPr>
            <p:spPr bwMode="auto">
              <a:xfrm>
                <a:off x="14636808" y="5418887"/>
                <a:ext cx="1050796" cy="1048123"/>
              </a:xfrm>
              <a:custGeom>
                <a:avLst/>
                <a:gdLst>
                  <a:gd name="T0" fmla="*/ 2351 w 2352"/>
                  <a:gd name="T1" fmla="*/ 1172 h 2345"/>
                  <a:gd name="T2" fmla="*/ 2351 w 2352"/>
                  <a:gd name="T3" fmla="*/ 1172 h 2345"/>
                  <a:gd name="T4" fmla="*/ 1179 w 2352"/>
                  <a:gd name="T5" fmla="*/ 2344 h 2345"/>
                  <a:gd name="T6" fmla="*/ 0 w 2352"/>
                  <a:gd name="T7" fmla="*/ 1172 h 2345"/>
                  <a:gd name="T8" fmla="*/ 1179 w 2352"/>
                  <a:gd name="T9" fmla="*/ 0 h 2345"/>
                  <a:gd name="T10" fmla="*/ 2351 w 2352"/>
                  <a:gd name="T11" fmla="*/ 1172 h 2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2" h="2345">
                    <a:moveTo>
                      <a:pt x="2351" y="1172"/>
                    </a:moveTo>
                    <a:lnTo>
                      <a:pt x="2351" y="1172"/>
                    </a:lnTo>
                    <a:cubicBezTo>
                      <a:pt x="2351" y="1821"/>
                      <a:pt x="1822" y="2344"/>
                      <a:pt x="1179" y="2344"/>
                    </a:cubicBezTo>
                    <a:cubicBezTo>
                      <a:pt x="530" y="2344"/>
                      <a:pt x="0" y="1821"/>
                      <a:pt x="0" y="1172"/>
                    </a:cubicBezTo>
                    <a:cubicBezTo>
                      <a:pt x="0" y="523"/>
                      <a:pt x="530" y="0"/>
                      <a:pt x="1179" y="0"/>
                    </a:cubicBezTo>
                    <a:cubicBezTo>
                      <a:pt x="1822" y="0"/>
                      <a:pt x="2351" y="523"/>
                      <a:pt x="2351" y="1172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67" name="Freeform 13"/>
              <p:cNvSpPr>
                <a:spLocks noChangeArrowheads="1"/>
              </p:cNvSpPr>
              <p:nvPr/>
            </p:nvSpPr>
            <p:spPr bwMode="auto">
              <a:xfrm>
                <a:off x="14690137" y="5470208"/>
                <a:ext cx="944136" cy="943508"/>
              </a:xfrm>
              <a:custGeom>
                <a:avLst/>
                <a:gdLst>
                  <a:gd name="T0" fmla="*/ 1059 w 2113"/>
                  <a:gd name="T1" fmla="*/ 2112 h 2113"/>
                  <a:gd name="T2" fmla="*/ 1059 w 2113"/>
                  <a:gd name="T3" fmla="*/ 2112 h 2113"/>
                  <a:gd name="T4" fmla="*/ 0 w 2113"/>
                  <a:gd name="T5" fmla="*/ 1059 h 2113"/>
                  <a:gd name="T6" fmla="*/ 1059 w 2113"/>
                  <a:gd name="T7" fmla="*/ 0 h 2113"/>
                  <a:gd name="T8" fmla="*/ 2112 w 2113"/>
                  <a:gd name="T9" fmla="*/ 1059 h 2113"/>
                  <a:gd name="T10" fmla="*/ 1059 w 2113"/>
                  <a:gd name="T11" fmla="*/ 2112 h 2113"/>
                  <a:gd name="T12" fmla="*/ 1059 w 2113"/>
                  <a:gd name="T13" fmla="*/ 132 h 2113"/>
                  <a:gd name="T14" fmla="*/ 1059 w 2113"/>
                  <a:gd name="T15" fmla="*/ 132 h 2113"/>
                  <a:gd name="T16" fmla="*/ 126 w 2113"/>
                  <a:gd name="T17" fmla="*/ 1059 h 2113"/>
                  <a:gd name="T18" fmla="*/ 1059 w 2113"/>
                  <a:gd name="T19" fmla="*/ 1987 h 2113"/>
                  <a:gd name="T20" fmla="*/ 1986 w 2113"/>
                  <a:gd name="T21" fmla="*/ 1059 h 2113"/>
                  <a:gd name="T22" fmla="*/ 1059 w 2113"/>
                  <a:gd name="T23" fmla="*/ 132 h 2113"/>
                  <a:gd name="T24" fmla="*/ 1059 w 2113"/>
                  <a:gd name="T25" fmla="*/ 132 h 2113"/>
                  <a:gd name="T26" fmla="*/ 1059 w 2113"/>
                  <a:gd name="T27" fmla="*/ 132 h 2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13" h="2113">
                    <a:moveTo>
                      <a:pt x="1059" y="2112"/>
                    </a:moveTo>
                    <a:lnTo>
                      <a:pt x="1059" y="2112"/>
                    </a:lnTo>
                    <a:cubicBezTo>
                      <a:pt x="476" y="2112"/>
                      <a:pt x="0" y="1642"/>
                      <a:pt x="0" y="1059"/>
                    </a:cubicBezTo>
                    <a:cubicBezTo>
                      <a:pt x="0" y="477"/>
                      <a:pt x="476" y="0"/>
                      <a:pt x="1059" y="0"/>
                    </a:cubicBezTo>
                    <a:cubicBezTo>
                      <a:pt x="1635" y="0"/>
                      <a:pt x="2112" y="477"/>
                      <a:pt x="2112" y="1059"/>
                    </a:cubicBezTo>
                    <a:cubicBezTo>
                      <a:pt x="2112" y="1642"/>
                      <a:pt x="1635" y="2112"/>
                      <a:pt x="1059" y="2112"/>
                    </a:cubicBezTo>
                    <a:close/>
                    <a:moveTo>
                      <a:pt x="1059" y="132"/>
                    </a:moveTo>
                    <a:lnTo>
                      <a:pt x="1059" y="132"/>
                    </a:lnTo>
                    <a:cubicBezTo>
                      <a:pt x="543" y="132"/>
                      <a:pt x="126" y="543"/>
                      <a:pt x="126" y="1059"/>
                    </a:cubicBezTo>
                    <a:cubicBezTo>
                      <a:pt x="126" y="1569"/>
                      <a:pt x="543" y="1987"/>
                      <a:pt x="1059" y="1987"/>
                    </a:cubicBezTo>
                    <a:cubicBezTo>
                      <a:pt x="1569" y="1987"/>
                      <a:pt x="1986" y="1569"/>
                      <a:pt x="1986" y="1059"/>
                    </a:cubicBezTo>
                    <a:cubicBezTo>
                      <a:pt x="1986" y="543"/>
                      <a:pt x="1569" y="132"/>
                      <a:pt x="1059" y="132"/>
                    </a:cubicBezTo>
                    <a:close/>
                    <a:moveTo>
                      <a:pt x="1059" y="132"/>
                    </a:moveTo>
                    <a:lnTo>
                      <a:pt x="1059" y="1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68" name="Freeform 14"/>
              <p:cNvSpPr>
                <a:spLocks noChangeArrowheads="1"/>
              </p:cNvSpPr>
              <p:nvPr/>
            </p:nvSpPr>
            <p:spPr bwMode="auto">
              <a:xfrm>
                <a:off x="15314295" y="5659699"/>
                <a:ext cx="134312" cy="134223"/>
              </a:xfrm>
              <a:custGeom>
                <a:avLst/>
                <a:gdLst>
                  <a:gd name="T0" fmla="*/ 14 w 306"/>
                  <a:gd name="T1" fmla="*/ 291 h 305"/>
                  <a:gd name="T2" fmla="*/ 14 w 306"/>
                  <a:gd name="T3" fmla="*/ 291 h 305"/>
                  <a:gd name="T4" fmla="*/ 53 w 306"/>
                  <a:gd name="T5" fmla="*/ 291 h 305"/>
                  <a:gd name="T6" fmla="*/ 292 w 306"/>
                  <a:gd name="T7" fmla="*/ 53 h 305"/>
                  <a:gd name="T8" fmla="*/ 292 w 306"/>
                  <a:gd name="T9" fmla="*/ 13 h 305"/>
                  <a:gd name="T10" fmla="*/ 245 w 306"/>
                  <a:gd name="T11" fmla="*/ 13 h 305"/>
                  <a:gd name="T12" fmla="*/ 14 w 306"/>
                  <a:gd name="T13" fmla="*/ 245 h 305"/>
                  <a:gd name="T14" fmla="*/ 14 w 306"/>
                  <a:gd name="T15" fmla="*/ 291 h 305"/>
                  <a:gd name="T16" fmla="*/ 14 w 306"/>
                  <a:gd name="T17" fmla="*/ 291 h 305"/>
                  <a:gd name="T18" fmla="*/ 14 w 306"/>
                  <a:gd name="T19" fmla="*/ 291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6" h="305">
                    <a:moveTo>
                      <a:pt x="14" y="291"/>
                    </a:moveTo>
                    <a:lnTo>
                      <a:pt x="14" y="291"/>
                    </a:lnTo>
                    <a:cubicBezTo>
                      <a:pt x="27" y="304"/>
                      <a:pt x="40" y="304"/>
                      <a:pt x="53" y="291"/>
                    </a:cubicBezTo>
                    <a:cubicBezTo>
                      <a:pt x="292" y="53"/>
                      <a:pt x="292" y="53"/>
                      <a:pt x="292" y="53"/>
                    </a:cubicBezTo>
                    <a:cubicBezTo>
                      <a:pt x="305" y="39"/>
                      <a:pt x="305" y="19"/>
                      <a:pt x="292" y="13"/>
                    </a:cubicBezTo>
                    <a:cubicBezTo>
                      <a:pt x="279" y="0"/>
                      <a:pt x="259" y="0"/>
                      <a:pt x="245" y="13"/>
                    </a:cubicBezTo>
                    <a:cubicBezTo>
                      <a:pt x="14" y="245"/>
                      <a:pt x="14" y="245"/>
                      <a:pt x="14" y="245"/>
                    </a:cubicBezTo>
                    <a:cubicBezTo>
                      <a:pt x="0" y="258"/>
                      <a:pt x="0" y="278"/>
                      <a:pt x="14" y="291"/>
                    </a:cubicBezTo>
                    <a:close/>
                    <a:moveTo>
                      <a:pt x="14" y="291"/>
                    </a:moveTo>
                    <a:lnTo>
                      <a:pt x="14" y="29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69" name="Freeform 15"/>
              <p:cNvSpPr>
                <a:spLocks noChangeArrowheads="1"/>
              </p:cNvSpPr>
              <p:nvPr/>
            </p:nvSpPr>
            <p:spPr bwMode="auto">
              <a:xfrm>
                <a:off x="15178007" y="5839321"/>
                <a:ext cx="79008" cy="78955"/>
              </a:xfrm>
              <a:custGeom>
                <a:avLst/>
                <a:gdLst>
                  <a:gd name="T0" fmla="*/ 145 w 180"/>
                  <a:gd name="T1" fmla="*/ 33 h 179"/>
                  <a:gd name="T2" fmla="*/ 145 w 180"/>
                  <a:gd name="T3" fmla="*/ 33 h 179"/>
                  <a:gd name="T4" fmla="*/ 99 w 180"/>
                  <a:gd name="T5" fmla="*/ 6 h 179"/>
                  <a:gd name="T6" fmla="*/ 53 w 180"/>
                  <a:gd name="T7" fmla="*/ 0 h 179"/>
                  <a:gd name="T8" fmla="*/ 20 w 180"/>
                  <a:gd name="T9" fmla="*/ 19 h 179"/>
                  <a:gd name="T10" fmla="*/ 0 w 180"/>
                  <a:gd name="T11" fmla="*/ 46 h 179"/>
                  <a:gd name="T12" fmla="*/ 0 w 180"/>
                  <a:gd name="T13" fmla="*/ 79 h 179"/>
                  <a:gd name="T14" fmla="*/ 6 w 180"/>
                  <a:gd name="T15" fmla="*/ 112 h 179"/>
                  <a:gd name="T16" fmla="*/ 33 w 180"/>
                  <a:gd name="T17" fmla="*/ 145 h 179"/>
                  <a:gd name="T18" fmla="*/ 66 w 180"/>
                  <a:gd name="T19" fmla="*/ 172 h 179"/>
                  <a:gd name="T20" fmla="*/ 99 w 180"/>
                  <a:gd name="T21" fmla="*/ 178 h 179"/>
                  <a:gd name="T22" fmla="*/ 132 w 180"/>
                  <a:gd name="T23" fmla="*/ 178 h 179"/>
                  <a:gd name="T24" fmla="*/ 159 w 180"/>
                  <a:gd name="T25" fmla="*/ 158 h 179"/>
                  <a:gd name="T26" fmla="*/ 179 w 180"/>
                  <a:gd name="T27" fmla="*/ 125 h 179"/>
                  <a:gd name="T28" fmla="*/ 172 w 180"/>
                  <a:gd name="T29" fmla="*/ 79 h 179"/>
                  <a:gd name="T30" fmla="*/ 145 w 180"/>
                  <a:gd name="T31" fmla="*/ 33 h 179"/>
                  <a:gd name="T32" fmla="*/ 145 w 180"/>
                  <a:gd name="T33" fmla="*/ 33 h 179"/>
                  <a:gd name="T34" fmla="*/ 145 w 180"/>
                  <a:gd name="T35" fmla="*/ 33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0" h="179">
                    <a:moveTo>
                      <a:pt x="145" y="33"/>
                    </a:moveTo>
                    <a:lnTo>
                      <a:pt x="145" y="33"/>
                    </a:lnTo>
                    <a:cubicBezTo>
                      <a:pt x="126" y="19"/>
                      <a:pt x="112" y="13"/>
                      <a:pt x="99" y="6"/>
                    </a:cubicBezTo>
                    <a:cubicBezTo>
                      <a:pt x="86" y="0"/>
                      <a:pt x="73" y="0"/>
                      <a:pt x="53" y="0"/>
                    </a:cubicBezTo>
                    <a:cubicBezTo>
                      <a:pt x="39" y="6"/>
                      <a:pt x="33" y="13"/>
                      <a:pt x="20" y="19"/>
                    </a:cubicBezTo>
                    <a:cubicBezTo>
                      <a:pt x="13" y="33"/>
                      <a:pt x="6" y="39"/>
                      <a:pt x="0" y="46"/>
                    </a:cubicBezTo>
                    <a:cubicBezTo>
                      <a:pt x="0" y="59"/>
                      <a:pt x="0" y="66"/>
                      <a:pt x="0" y="79"/>
                    </a:cubicBezTo>
                    <a:cubicBezTo>
                      <a:pt x="0" y="86"/>
                      <a:pt x="0" y="99"/>
                      <a:pt x="6" y="112"/>
                    </a:cubicBezTo>
                    <a:cubicBezTo>
                      <a:pt x="13" y="119"/>
                      <a:pt x="20" y="132"/>
                      <a:pt x="33" y="145"/>
                    </a:cubicBezTo>
                    <a:cubicBezTo>
                      <a:pt x="46" y="152"/>
                      <a:pt x="53" y="165"/>
                      <a:pt x="66" y="172"/>
                    </a:cubicBezTo>
                    <a:cubicBezTo>
                      <a:pt x="79" y="178"/>
                      <a:pt x="92" y="178"/>
                      <a:pt x="99" y="178"/>
                    </a:cubicBezTo>
                    <a:cubicBezTo>
                      <a:pt x="112" y="178"/>
                      <a:pt x="119" y="178"/>
                      <a:pt x="132" y="178"/>
                    </a:cubicBezTo>
                    <a:cubicBezTo>
                      <a:pt x="139" y="172"/>
                      <a:pt x="145" y="165"/>
                      <a:pt x="159" y="158"/>
                    </a:cubicBezTo>
                    <a:cubicBezTo>
                      <a:pt x="165" y="145"/>
                      <a:pt x="172" y="139"/>
                      <a:pt x="179" y="125"/>
                    </a:cubicBezTo>
                    <a:cubicBezTo>
                      <a:pt x="179" y="112"/>
                      <a:pt x="179" y="92"/>
                      <a:pt x="172" y="79"/>
                    </a:cubicBezTo>
                    <a:cubicBezTo>
                      <a:pt x="165" y="66"/>
                      <a:pt x="159" y="53"/>
                      <a:pt x="145" y="33"/>
                    </a:cubicBezTo>
                    <a:close/>
                    <a:moveTo>
                      <a:pt x="145" y="33"/>
                    </a:moveTo>
                    <a:lnTo>
                      <a:pt x="145" y="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70" name="Freeform 16"/>
              <p:cNvSpPr>
                <a:spLocks noChangeArrowheads="1"/>
              </p:cNvSpPr>
              <p:nvPr/>
            </p:nvSpPr>
            <p:spPr bwMode="auto">
              <a:xfrm>
                <a:off x="14877780" y="5677464"/>
                <a:ext cx="553050" cy="550708"/>
              </a:xfrm>
              <a:custGeom>
                <a:avLst/>
                <a:gdLst>
                  <a:gd name="T0" fmla="*/ 1205 w 1239"/>
                  <a:gd name="T1" fmla="*/ 206 h 1233"/>
                  <a:gd name="T2" fmla="*/ 1106 w 1239"/>
                  <a:gd name="T3" fmla="*/ 212 h 1233"/>
                  <a:gd name="T4" fmla="*/ 914 w 1239"/>
                  <a:gd name="T5" fmla="*/ 318 h 1233"/>
                  <a:gd name="T6" fmla="*/ 1020 w 1239"/>
                  <a:gd name="T7" fmla="*/ 126 h 1233"/>
                  <a:gd name="T8" fmla="*/ 1033 w 1239"/>
                  <a:gd name="T9" fmla="*/ 27 h 1233"/>
                  <a:gd name="T10" fmla="*/ 26 w 1239"/>
                  <a:gd name="T11" fmla="*/ 656 h 1233"/>
                  <a:gd name="T12" fmla="*/ 470 w 1239"/>
                  <a:gd name="T13" fmla="*/ 1206 h 1233"/>
                  <a:gd name="T14" fmla="*/ 1205 w 1239"/>
                  <a:gd name="T15" fmla="*/ 576 h 1233"/>
                  <a:gd name="T16" fmla="*/ 516 w 1239"/>
                  <a:gd name="T17" fmla="*/ 881 h 1233"/>
                  <a:gd name="T18" fmla="*/ 483 w 1239"/>
                  <a:gd name="T19" fmla="*/ 927 h 1233"/>
                  <a:gd name="T20" fmla="*/ 384 w 1239"/>
                  <a:gd name="T21" fmla="*/ 967 h 1233"/>
                  <a:gd name="T22" fmla="*/ 344 w 1239"/>
                  <a:gd name="T23" fmla="*/ 927 h 1233"/>
                  <a:gd name="T24" fmla="*/ 364 w 1239"/>
                  <a:gd name="T25" fmla="*/ 907 h 1233"/>
                  <a:gd name="T26" fmla="*/ 404 w 1239"/>
                  <a:gd name="T27" fmla="*/ 921 h 1233"/>
                  <a:gd name="T28" fmla="*/ 450 w 1239"/>
                  <a:gd name="T29" fmla="*/ 901 h 1233"/>
                  <a:gd name="T30" fmla="*/ 463 w 1239"/>
                  <a:gd name="T31" fmla="*/ 835 h 1233"/>
                  <a:gd name="T32" fmla="*/ 417 w 1239"/>
                  <a:gd name="T33" fmla="*/ 828 h 1233"/>
                  <a:gd name="T34" fmla="*/ 338 w 1239"/>
                  <a:gd name="T35" fmla="*/ 868 h 1233"/>
                  <a:gd name="T36" fmla="*/ 265 w 1239"/>
                  <a:gd name="T37" fmla="*/ 854 h 1233"/>
                  <a:gd name="T38" fmla="*/ 251 w 1239"/>
                  <a:gd name="T39" fmla="*/ 775 h 1233"/>
                  <a:gd name="T40" fmla="*/ 318 w 1239"/>
                  <a:gd name="T41" fmla="*/ 702 h 1233"/>
                  <a:gd name="T42" fmla="*/ 377 w 1239"/>
                  <a:gd name="T43" fmla="*/ 696 h 1233"/>
                  <a:gd name="T44" fmla="*/ 404 w 1239"/>
                  <a:gd name="T45" fmla="*/ 722 h 1233"/>
                  <a:gd name="T46" fmla="*/ 384 w 1239"/>
                  <a:gd name="T47" fmla="*/ 749 h 1233"/>
                  <a:gd name="T48" fmla="*/ 338 w 1239"/>
                  <a:gd name="T49" fmla="*/ 742 h 1233"/>
                  <a:gd name="T50" fmla="*/ 291 w 1239"/>
                  <a:gd name="T51" fmla="*/ 788 h 1233"/>
                  <a:gd name="T52" fmla="*/ 311 w 1239"/>
                  <a:gd name="T53" fmla="*/ 821 h 1233"/>
                  <a:gd name="T54" fmla="*/ 344 w 1239"/>
                  <a:gd name="T55" fmla="*/ 815 h 1233"/>
                  <a:gd name="T56" fmla="*/ 404 w 1239"/>
                  <a:gd name="T57" fmla="*/ 782 h 1233"/>
                  <a:gd name="T58" fmla="*/ 470 w 1239"/>
                  <a:gd name="T59" fmla="*/ 768 h 1233"/>
                  <a:gd name="T60" fmla="*/ 523 w 1239"/>
                  <a:gd name="T61" fmla="*/ 828 h 1233"/>
                  <a:gd name="T62" fmla="*/ 722 w 1239"/>
                  <a:gd name="T63" fmla="*/ 682 h 1233"/>
                  <a:gd name="T64" fmla="*/ 616 w 1239"/>
                  <a:gd name="T65" fmla="*/ 788 h 1233"/>
                  <a:gd name="T66" fmla="*/ 563 w 1239"/>
                  <a:gd name="T67" fmla="*/ 788 h 1233"/>
                  <a:gd name="T68" fmla="*/ 410 w 1239"/>
                  <a:gd name="T69" fmla="*/ 629 h 1233"/>
                  <a:gd name="T70" fmla="*/ 424 w 1239"/>
                  <a:gd name="T71" fmla="*/ 596 h 1233"/>
                  <a:gd name="T72" fmla="*/ 543 w 1239"/>
                  <a:gd name="T73" fmla="*/ 484 h 1233"/>
                  <a:gd name="T74" fmla="*/ 563 w 1239"/>
                  <a:gd name="T75" fmla="*/ 510 h 1233"/>
                  <a:gd name="T76" fmla="*/ 463 w 1239"/>
                  <a:gd name="T77" fmla="*/ 616 h 1233"/>
                  <a:gd name="T78" fmla="*/ 596 w 1239"/>
                  <a:gd name="T79" fmla="*/ 583 h 1233"/>
                  <a:gd name="T80" fmla="*/ 629 w 1239"/>
                  <a:gd name="T81" fmla="*/ 576 h 1233"/>
                  <a:gd name="T82" fmla="*/ 622 w 1239"/>
                  <a:gd name="T83" fmla="*/ 610 h 1233"/>
                  <a:gd name="T84" fmla="*/ 596 w 1239"/>
                  <a:gd name="T85" fmla="*/ 742 h 1233"/>
                  <a:gd name="T86" fmla="*/ 708 w 1239"/>
                  <a:gd name="T87" fmla="*/ 643 h 1233"/>
                  <a:gd name="T88" fmla="*/ 728 w 1239"/>
                  <a:gd name="T89" fmla="*/ 669 h 1233"/>
                  <a:gd name="T90" fmla="*/ 887 w 1239"/>
                  <a:gd name="T91" fmla="*/ 504 h 1233"/>
                  <a:gd name="T92" fmla="*/ 854 w 1239"/>
                  <a:gd name="T93" fmla="*/ 557 h 1233"/>
                  <a:gd name="T94" fmla="*/ 761 w 1239"/>
                  <a:gd name="T95" fmla="*/ 596 h 1233"/>
                  <a:gd name="T96" fmla="*/ 662 w 1239"/>
                  <a:gd name="T97" fmla="*/ 550 h 1233"/>
                  <a:gd name="T98" fmla="*/ 616 w 1239"/>
                  <a:gd name="T99" fmla="*/ 451 h 1233"/>
                  <a:gd name="T100" fmla="*/ 655 w 1239"/>
                  <a:gd name="T101" fmla="*/ 358 h 1233"/>
                  <a:gd name="T102" fmla="*/ 788 w 1239"/>
                  <a:gd name="T103" fmla="*/ 318 h 1233"/>
                  <a:gd name="T104" fmla="*/ 887 w 1239"/>
                  <a:gd name="T105" fmla="*/ 404 h 1233"/>
                  <a:gd name="T106" fmla="*/ 887 w 1239"/>
                  <a:gd name="T107" fmla="*/ 504 h 1233"/>
                  <a:gd name="T108" fmla="*/ 887 w 1239"/>
                  <a:gd name="T109" fmla="*/ 504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39" h="1233">
                    <a:moveTo>
                      <a:pt x="1205" y="206"/>
                    </a:moveTo>
                    <a:lnTo>
                      <a:pt x="1205" y="206"/>
                    </a:lnTo>
                    <a:cubicBezTo>
                      <a:pt x="1166" y="159"/>
                      <a:pt x="1166" y="159"/>
                      <a:pt x="1166" y="159"/>
                    </a:cubicBezTo>
                    <a:cubicBezTo>
                      <a:pt x="1106" y="212"/>
                      <a:pt x="1106" y="212"/>
                      <a:pt x="1106" y="212"/>
                    </a:cubicBezTo>
                    <a:cubicBezTo>
                      <a:pt x="1113" y="252"/>
                      <a:pt x="1106" y="292"/>
                      <a:pt x="1079" y="318"/>
                    </a:cubicBezTo>
                    <a:cubicBezTo>
                      <a:pt x="1033" y="365"/>
                      <a:pt x="960" y="365"/>
                      <a:pt x="914" y="318"/>
                    </a:cubicBezTo>
                    <a:cubicBezTo>
                      <a:pt x="867" y="272"/>
                      <a:pt x="867" y="206"/>
                      <a:pt x="914" y="159"/>
                    </a:cubicBezTo>
                    <a:cubicBezTo>
                      <a:pt x="940" y="133"/>
                      <a:pt x="980" y="120"/>
                      <a:pt x="1020" y="126"/>
                    </a:cubicBezTo>
                    <a:cubicBezTo>
                      <a:pt x="1073" y="73"/>
                      <a:pt x="1073" y="73"/>
                      <a:pt x="1073" y="73"/>
                    </a:cubicBezTo>
                    <a:cubicBezTo>
                      <a:pt x="1033" y="27"/>
                      <a:pt x="1033" y="27"/>
                      <a:pt x="1033" y="27"/>
                    </a:cubicBezTo>
                    <a:cubicBezTo>
                      <a:pt x="1000" y="0"/>
                      <a:pt x="689" y="0"/>
                      <a:pt x="655" y="27"/>
                    </a:cubicBezTo>
                    <a:cubicBezTo>
                      <a:pt x="26" y="656"/>
                      <a:pt x="26" y="656"/>
                      <a:pt x="26" y="656"/>
                    </a:cubicBezTo>
                    <a:cubicBezTo>
                      <a:pt x="0" y="682"/>
                      <a:pt x="0" y="735"/>
                      <a:pt x="26" y="762"/>
                    </a:cubicBezTo>
                    <a:cubicBezTo>
                      <a:pt x="470" y="1206"/>
                      <a:pt x="470" y="1206"/>
                      <a:pt x="470" y="1206"/>
                    </a:cubicBezTo>
                    <a:cubicBezTo>
                      <a:pt x="503" y="1232"/>
                      <a:pt x="549" y="1232"/>
                      <a:pt x="583" y="1206"/>
                    </a:cubicBezTo>
                    <a:cubicBezTo>
                      <a:pt x="1205" y="576"/>
                      <a:pt x="1205" y="576"/>
                      <a:pt x="1205" y="576"/>
                    </a:cubicBezTo>
                    <a:cubicBezTo>
                      <a:pt x="1238" y="550"/>
                      <a:pt x="1238" y="232"/>
                      <a:pt x="1205" y="206"/>
                    </a:cubicBezTo>
                    <a:close/>
                    <a:moveTo>
                      <a:pt x="516" y="881"/>
                    </a:moveTo>
                    <a:lnTo>
                      <a:pt x="516" y="881"/>
                    </a:lnTo>
                    <a:cubicBezTo>
                      <a:pt x="510" y="894"/>
                      <a:pt x="496" y="914"/>
                      <a:pt x="483" y="927"/>
                    </a:cubicBezTo>
                    <a:cubicBezTo>
                      <a:pt x="463" y="947"/>
                      <a:pt x="443" y="960"/>
                      <a:pt x="424" y="960"/>
                    </a:cubicBezTo>
                    <a:cubicBezTo>
                      <a:pt x="410" y="967"/>
                      <a:pt x="397" y="967"/>
                      <a:pt x="384" y="967"/>
                    </a:cubicBezTo>
                    <a:cubicBezTo>
                      <a:pt x="371" y="960"/>
                      <a:pt x="357" y="954"/>
                      <a:pt x="351" y="947"/>
                    </a:cubicBezTo>
                    <a:cubicBezTo>
                      <a:pt x="344" y="941"/>
                      <a:pt x="344" y="934"/>
                      <a:pt x="344" y="927"/>
                    </a:cubicBezTo>
                    <a:cubicBezTo>
                      <a:pt x="344" y="921"/>
                      <a:pt x="344" y="921"/>
                      <a:pt x="351" y="914"/>
                    </a:cubicBezTo>
                    <a:cubicBezTo>
                      <a:pt x="351" y="907"/>
                      <a:pt x="357" y="907"/>
                      <a:pt x="364" y="907"/>
                    </a:cubicBezTo>
                    <a:cubicBezTo>
                      <a:pt x="371" y="907"/>
                      <a:pt x="377" y="907"/>
                      <a:pt x="384" y="907"/>
                    </a:cubicBezTo>
                    <a:cubicBezTo>
                      <a:pt x="391" y="914"/>
                      <a:pt x="397" y="914"/>
                      <a:pt x="404" y="921"/>
                    </a:cubicBezTo>
                    <a:cubicBezTo>
                      <a:pt x="410" y="921"/>
                      <a:pt x="424" y="921"/>
                      <a:pt x="430" y="914"/>
                    </a:cubicBezTo>
                    <a:cubicBezTo>
                      <a:pt x="437" y="914"/>
                      <a:pt x="443" y="907"/>
                      <a:pt x="450" y="901"/>
                    </a:cubicBezTo>
                    <a:cubicBezTo>
                      <a:pt x="463" y="888"/>
                      <a:pt x="470" y="874"/>
                      <a:pt x="470" y="861"/>
                    </a:cubicBezTo>
                    <a:cubicBezTo>
                      <a:pt x="477" y="848"/>
                      <a:pt x="470" y="841"/>
                      <a:pt x="463" y="835"/>
                    </a:cubicBezTo>
                    <a:cubicBezTo>
                      <a:pt x="457" y="828"/>
                      <a:pt x="450" y="821"/>
                      <a:pt x="443" y="821"/>
                    </a:cubicBezTo>
                    <a:cubicBezTo>
                      <a:pt x="437" y="821"/>
                      <a:pt x="424" y="828"/>
                      <a:pt x="417" y="828"/>
                    </a:cubicBezTo>
                    <a:cubicBezTo>
                      <a:pt x="410" y="835"/>
                      <a:pt x="397" y="841"/>
                      <a:pt x="384" y="848"/>
                    </a:cubicBezTo>
                    <a:cubicBezTo>
                      <a:pt x="371" y="854"/>
                      <a:pt x="357" y="868"/>
                      <a:pt x="338" y="868"/>
                    </a:cubicBezTo>
                    <a:cubicBezTo>
                      <a:pt x="324" y="874"/>
                      <a:pt x="311" y="874"/>
                      <a:pt x="298" y="874"/>
                    </a:cubicBezTo>
                    <a:cubicBezTo>
                      <a:pt x="291" y="874"/>
                      <a:pt x="278" y="868"/>
                      <a:pt x="265" y="854"/>
                    </a:cubicBezTo>
                    <a:cubicBezTo>
                      <a:pt x="251" y="841"/>
                      <a:pt x="245" y="835"/>
                      <a:pt x="245" y="821"/>
                    </a:cubicBezTo>
                    <a:cubicBezTo>
                      <a:pt x="245" y="802"/>
                      <a:pt x="245" y="788"/>
                      <a:pt x="251" y="775"/>
                    </a:cubicBezTo>
                    <a:cubicBezTo>
                      <a:pt x="258" y="762"/>
                      <a:pt x="271" y="742"/>
                      <a:pt x="285" y="729"/>
                    </a:cubicBezTo>
                    <a:cubicBezTo>
                      <a:pt x="298" y="715"/>
                      <a:pt x="304" y="709"/>
                      <a:pt x="318" y="702"/>
                    </a:cubicBezTo>
                    <a:cubicBezTo>
                      <a:pt x="331" y="696"/>
                      <a:pt x="344" y="696"/>
                      <a:pt x="351" y="696"/>
                    </a:cubicBezTo>
                    <a:cubicBezTo>
                      <a:pt x="364" y="696"/>
                      <a:pt x="371" y="696"/>
                      <a:pt x="377" y="696"/>
                    </a:cubicBezTo>
                    <a:cubicBezTo>
                      <a:pt x="384" y="696"/>
                      <a:pt x="391" y="702"/>
                      <a:pt x="397" y="709"/>
                    </a:cubicBezTo>
                    <a:cubicBezTo>
                      <a:pt x="404" y="715"/>
                      <a:pt x="404" y="715"/>
                      <a:pt x="404" y="722"/>
                    </a:cubicBezTo>
                    <a:cubicBezTo>
                      <a:pt x="404" y="735"/>
                      <a:pt x="404" y="735"/>
                      <a:pt x="397" y="742"/>
                    </a:cubicBezTo>
                    <a:cubicBezTo>
                      <a:pt x="397" y="749"/>
                      <a:pt x="391" y="749"/>
                      <a:pt x="384" y="749"/>
                    </a:cubicBezTo>
                    <a:cubicBezTo>
                      <a:pt x="384" y="749"/>
                      <a:pt x="377" y="749"/>
                      <a:pt x="371" y="749"/>
                    </a:cubicBezTo>
                    <a:cubicBezTo>
                      <a:pt x="357" y="742"/>
                      <a:pt x="344" y="742"/>
                      <a:pt x="338" y="742"/>
                    </a:cubicBezTo>
                    <a:cubicBezTo>
                      <a:pt x="331" y="742"/>
                      <a:pt x="318" y="749"/>
                      <a:pt x="311" y="762"/>
                    </a:cubicBezTo>
                    <a:cubicBezTo>
                      <a:pt x="298" y="768"/>
                      <a:pt x="291" y="782"/>
                      <a:pt x="291" y="788"/>
                    </a:cubicBezTo>
                    <a:cubicBezTo>
                      <a:pt x="291" y="802"/>
                      <a:pt x="291" y="808"/>
                      <a:pt x="298" y="815"/>
                    </a:cubicBezTo>
                    <a:cubicBezTo>
                      <a:pt x="304" y="821"/>
                      <a:pt x="304" y="821"/>
                      <a:pt x="311" y="821"/>
                    </a:cubicBezTo>
                    <a:cubicBezTo>
                      <a:pt x="318" y="821"/>
                      <a:pt x="318" y="821"/>
                      <a:pt x="324" y="821"/>
                    </a:cubicBezTo>
                    <a:cubicBezTo>
                      <a:pt x="331" y="821"/>
                      <a:pt x="338" y="815"/>
                      <a:pt x="344" y="815"/>
                    </a:cubicBezTo>
                    <a:cubicBezTo>
                      <a:pt x="344" y="815"/>
                      <a:pt x="357" y="808"/>
                      <a:pt x="364" y="802"/>
                    </a:cubicBezTo>
                    <a:cubicBezTo>
                      <a:pt x="377" y="795"/>
                      <a:pt x="391" y="788"/>
                      <a:pt x="404" y="782"/>
                    </a:cubicBezTo>
                    <a:cubicBezTo>
                      <a:pt x="417" y="775"/>
                      <a:pt x="424" y="768"/>
                      <a:pt x="437" y="768"/>
                    </a:cubicBezTo>
                    <a:cubicBezTo>
                      <a:pt x="450" y="768"/>
                      <a:pt x="457" y="768"/>
                      <a:pt x="470" y="768"/>
                    </a:cubicBezTo>
                    <a:cubicBezTo>
                      <a:pt x="477" y="775"/>
                      <a:pt x="490" y="782"/>
                      <a:pt x="496" y="788"/>
                    </a:cubicBezTo>
                    <a:cubicBezTo>
                      <a:pt x="510" y="802"/>
                      <a:pt x="516" y="815"/>
                      <a:pt x="523" y="828"/>
                    </a:cubicBezTo>
                    <a:cubicBezTo>
                      <a:pt x="523" y="848"/>
                      <a:pt x="523" y="861"/>
                      <a:pt x="516" y="881"/>
                    </a:cubicBezTo>
                    <a:close/>
                    <a:moveTo>
                      <a:pt x="722" y="682"/>
                    </a:moveTo>
                    <a:lnTo>
                      <a:pt x="722" y="682"/>
                    </a:lnTo>
                    <a:cubicBezTo>
                      <a:pt x="616" y="788"/>
                      <a:pt x="616" y="788"/>
                      <a:pt x="616" y="788"/>
                    </a:cubicBezTo>
                    <a:cubicBezTo>
                      <a:pt x="602" y="802"/>
                      <a:pt x="596" y="802"/>
                      <a:pt x="589" y="802"/>
                    </a:cubicBezTo>
                    <a:cubicBezTo>
                      <a:pt x="583" y="802"/>
                      <a:pt x="576" y="802"/>
                      <a:pt x="563" y="788"/>
                    </a:cubicBezTo>
                    <a:cubicBezTo>
                      <a:pt x="424" y="649"/>
                      <a:pt x="424" y="649"/>
                      <a:pt x="424" y="649"/>
                    </a:cubicBezTo>
                    <a:cubicBezTo>
                      <a:pt x="417" y="643"/>
                      <a:pt x="410" y="636"/>
                      <a:pt x="410" y="629"/>
                    </a:cubicBezTo>
                    <a:cubicBezTo>
                      <a:pt x="410" y="623"/>
                      <a:pt x="410" y="623"/>
                      <a:pt x="410" y="616"/>
                    </a:cubicBezTo>
                    <a:cubicBezTo>
                      <a:pt x="410" y="610"/>
                      <a:pt x="417" y="603"/>
                      <a:pt x="424" y="596"/>
                    </a:cubicBezTo>
                    <a:cubicBezTo>
                      <a:pt x="523" y="497"/>
                      <a:pt x="523" y="497"/>
                      <a:pt x="523" y="497"/>
                    </a:cubicBezTo>
                    <a:cubicBezTo>
                      <a:pt x="530" y="490"/>
                      <a:pt x="536" y="484"/>
                      <a:pt x="543" y="484"/>
                    </a:cubicBezTo>
                    <a:cubicBezTo>
                      <a:pt x="549" y="484"/>
                      <a:pt x="549" y="490"/>
                      <a:pt x="556" y="490"/>
                    </a:cubicBezTo>
                    <a:cubicBezTo>
                      <a:pt x="563" y="497"/>
                      <a:pt x="563" y="504"/>
                      <a:pt x="563" y="510"/>
                    </a:cubicBezTo>
                    <a:cubicBezTo>
                      <a:pt x="563" y="517"/>
                      <a:pt x="563" y="517"/>
                      <a:pt x="556" y="523"/>
                    </a:cubicBezTo>
                    <a:cubicBezTo>
                      <a:pt x="463" y="616"/>
                      <a:pt x="463" y="616"/>
                      <a:pt x="463" y="616"/>
                    </a:cubicBezTo>
                    <a:cubicBezTo>
                      <a:pt x="510" y="662"/>
                      <a:pt x="510" y="662"/>
                      <a:pt x="510" y="662"/>
                    </a:cubicBezTo>
                    <a:cubicBezTo>
                      <a:pt x="596" y="583"/>
                      <a:pt x="596" y="583"/>
                      <a:pt x="596" y="583"/>
                    </a:cubicBezTo>
                    <a:cubicBezTo>
                      <a:pt x="602" y="576"/>
                      <a:pt x="602" y="570"/>
                      <a:pt x="609" y="570"/>
                    </a:cubicBezTo>
                    <a:cubicBezTo>
                      <a:pt x="616" y="570"/>
                      <a:pt x="622" y="570"/>
                      <a:pt x="629" y="576"/>
                    </a:cubicBezTo>
                    <a:cubicBezTo>
                      <a:pt x="629" y="583"/>
                      <a:pt x="636" y="590"/>
                      <a:pt x="629" y="590"/>
                    </a:cubicBezTo>
                    <a:cubicBezTo>
                      <a:pt x="629" y="596"/>
                      <a:pt x="629" y="603"/>
                      <a:pt x="622" y="610"/>
                    </a:cubicBezTo>
                    <a:cubicBezTo>
                      <a:pt x="543" y="689"/>
                      <a:pt x="543" y="689"/>
                      <a:pt x="543" y="689"/>
                    </a:cubicBezTo>
                    <a:cubicBezTo>
                      <a:pt x="596" y="742"/>
                      <a:pt x="596" y="742"/>
                      <a:pt x="596" y="742"/>
                    </a:cubicBezTo>
                    <a:cubicBezTo>
                      <a:pt x="689" y="656"/>
                      <a:pt x="689" y="656"/>
                      <a:pt x="689" y="656"/>
                    </a:cubicBezTo>
                    <a:cubicBezTo>
                      <a:pt x="695" y="649"/>
                      <a:pt x="702" y="643"/>
                      <a:pt x="708" y="643"/>
                    </a:cubicBezTo>
                    <a:cubicBezTo>
                      <a:pt x="708" y="643"/>
                      <a:pt x="715" y="649"/>
                      <a:pt x="722" y="649"/>
                    </a:cubicBezTo>
                    <a:cubicBezTo>
                      <a:pt x="728" y="656"/>
                      <a:pt x="728" y="662"/>
                      <a:pt x="728" y="669"/>
                    </a:cubicBezTo>
                    <a:cubicBezTo>
                      <a:pt x="728" y="676"/>
                      <a:pt x="722" y="676"/>
                      <a:pt x="722" y="682"/>
                    </a:cubicBezTo>
                    <a:close/>
                    <a:moveTo>
                      <a:pt x="887" y="504"/>
                    </a:moveTo>
                    <a:lnTo>
                      <a:pt x="887" y="504"/>
                    </a:lnTo>
                    <a:cubicBezTo>
                      <a:pt x="881" y="523"/>
                      <a:pt x="874" y="537"/>
                      <a:pt x="854" y="557"/>
                    </a:cubicBezTo>
                    <a:cubicBezTo>
                      <a:pt x="841" y="570"/>
                      <a:pt x="828" y="576"/>
                      <a:pt x="808" y="590"/>
                    </a:cubicBezTo>
                    <a:cubicBezTo>
                      <a:pt x="795" y="596"/>
                      <a:pt x="775" y="596"/>
                      <a:pt x="761" y="596"/>
                    </a:cubicBezTo>
                    <a:cubicBezTo>
                      <a:pt x="742" y="596"/>
                      <a:pt x="728" y="590"/>
                      <a:pt x="708" y="583"/>
                    </a:cubicBezTo>
                    <a:cubicBezTo>
                      <a:pt x="695" y="576"/>
                      <a:pt x="675" y="563"/>
                      <a:pt x="662" y="550"/>
                    </a:cubicBezTo>
                    <a:cubicBezTo>
                      <a:pt x="649" y="530"/>
                      <a:pt x="636" y="517"/>
                      <a:pt x="629" y="504"/>
                    </a:cubicBezTo>
                    <a:cubicBezTo>
                      <a:pt x="622" y="484"/>
                      <a:pt x="616" y="470"/>
                      <a:pt x="616" y="451"/>
                    </a:cubicBezTo>
                    <a:cubicBezTo>
                      <a:pt x="616" y="437"/>
                      <a:pt x="616" y="418"/>
                      <a:pt x="622" y="404"/>
                    </a:cubicBezTo>
                    <a:cubicBezTo>
                      <a:pt x="629" y="384"/>
                      <a:pt x="642" y="371"/>
                      <a:pt x="655" y="358"/>
                    </a:cubicBezTo>
                    <a:cubicBezTo>
                      <a:pt x="675" y="338"/>
                      <a:pt x="695" y="325"/>
                      <a:pt x="722" y="318"/>
                    </a:cubicBezTo>
                    <a:cubicBezTo>
                      <a:pt x="742" y="312"/>
                      <a:pt x="768" y="312"/>
                      <a:pt x="788" y="318"/>
                    </a:cubicBezTo>
                    <a:cubicBezTo>
                      <a:pt x="808" y="325"/>
                      <a:pt x="828" y="338"/>
                      <a:pt x="854" y="358"/>
                    </a:cubicBezTo>
                    <a:cubicBezTo>
                      <a:pt x="867" y="378"/>
                      <a:pt x="881" y="391"/>
                      <a:pt x="887" y="404"/>
                    </a:cubicBezTo>
                    <a:cubicBezTo>
                      <a:pt x="894" y="424"/>
                      <a:pt x="901" y="437"/>
                      <a:pt x="901" y="457"/>
                    </a:cubicBezTo>
                    <a:cubicBezTo>
                      <a:pt x="901" y="470"/>
                      <a:pt x="894" y="490"/>
                      <a:pt x="887" y="504"/>
                    </a:cubicBezTo>
                    <a:close/>
                    <a:moveTo>
                      <a:pt x="887" y="504"/>
                    </a:moveTo>
                    <a:lnTo>
                      <a:pt x="887" y="5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6265436" y="7890168"/>
              <a:ext cx="1491261" cy="1492243"/>
              <a:chOff x="16265436" y="7890168"/>
              <a:chExt cx="1491261" cy="1492243"/>
            </a:xfrm>
          </p:grpSpPr>
          <p:sp>
            <p:nvSpPr>
              <p:cNvPr id="64" name="Freeform 17"/>
              <p:cNvSpPr>
                <a:spLocks noChangeArrowheads="1"/>
              </p:cNvSpPr>
              <p:nvPr/>
            </p:nvSpPr>
            <p:spPr bwMode="auto">
              <a:xfrm>
                <a:off x="16265436" y="7890168"/>
                <a:ext cx="1491261" cy="1492243"/>
              </a:xfrm>
              <a:custGeom>
                <a:avLst/>
                <a:gdLst>
                  <a:gd name="T0" fmla="*/ 3331 w 3332"/>
                  <a:gd name="T1" fmla="*/ 1668 h 3338"/>
                  <a:gd name="T2" fmla="*/ 3331 w 3332"/>
                  <a:gd name="T3" fmla="*/ 1668 h 3338"/>
                  <a:gd name="T4" fmla="*/ 1669 w 3332"/>
                  <a:gd name="T5" fmla="*/ 3337 h 3338"/>
                  <a:gd name="T6" fmla="*/ 0 w 3332"/>
                  <a:gd name="T7" fmla="*/ 1668 h 3338"/>
                  <a:gd name="T8" fmla="*/ 1669 w 3332"/>
                  <a:gd name="T9" fmla="*/ 0 h 3338"/>
                  <a:gd name="T10" fmla="*/ 3331 w 3332"/>
                  <a:gd name="T11" fmla="*/ 1668 h 3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32" h="3338">
                    <a:moveTo>
                      <a:pt x="3331" y="1668"/>
                    </a:moveTo>
                    <a:lnTo>
                      <a:pt x="3331" y="1668"/>
                    </a:lnTo>
                    <a:cubicBezTo>
                      <a:pt x="3331" y="2589"/>
                      <a:pt x="2590" y="3337"/>
                      <a:pt x="1669" y="3337"/>
                    </a:cubicBezTo>
                    <a:cubicBezTo>
                      <a:pt x="742" y="3337"/>
                      <a:pt x="0" y="2589"/>
                      <a:pt x="0" y="1668"/>
                    </a:cubicBezTo>
                    <a:cubicBezTo>
                      <a:pt x="0" y="748"/>
                      <a:pt x="742" y="0"/>
                      <a:pt x="1669" y="0"/>
                    </a:cubicBezTo>
                    <a:cubicBezTo>
                      <a:pt x="2590" y="0"/>
                      <a:pt x="3331" y="748"/>
                      <a:pt x="3331" y="166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65" name="Freeform 18"/>
              <p:cNvSpPr>
                <a:spLocks noChangeArrowheads="1"/>
              </p:cNvSpPr>
              <p:nvPr/>
            </p:nvSpPr>
            <p:spPr bwMode="auto">
              <a:xfrm>
                <a:off x="16528135" y="8200065"/>
                <a:ext cx="961913" cy="874423"/>
              </a:xfrm>
              <a:custGeom>
                <a:avLst/>
                <a:gdLst>
                  <a:gd name="T0" fmla="*/ 2006 w 2153"/>
                  <a:gd name="T1" fmla="*/ 767 h 1960"/>
                  <a:gd name="T2" fmla="*/ 1814 w 2153"/>
                  <a:gd name="T3" fmla="*/ 198 h 1960"/>
                  <a:gd name="T4" fmla="*/ 198 w 2153"/>
                  <a:gd name="T5" fmla="*/ 0 h 1960"/>
                  <a:gd name="T6" fmla="*/ 0 w 2153"/>
                  <a:gd name="T7" fmla="*/ 1025 h 1960"/>
                  <a:gd name="T8" fmla="*/ 377 w 2153"/>
                  <a:gd name="T9" fmla="*/ 1224 h 1960"/>
                  <a:gd name="T10" fmla="*/ 543 w 2153"/>
                  <a:gd name="T11" fmla="*/ 1959 h 1960"/>
                  <a:gd name="T12" fmla="*/ 1066 w 2153"/>
                  <a:gd name="T13" fmla="*/ 1800 h 1960"/>
                  <a:gd name="T14" fmla="*/ 1192 w 2153"/>
                  <a:gd name="T15" fmla="*/ 1224 h 1960"/>
                  <a:gd name="T16" fmla="*/ 1337 w 2153"/>
                  <a:gd name="T17" fmla="*/ 1655 h 1960"/>
                  <a:gd name="T18" fmla="*/ 2152 w 2153"/>
                  <a:gd name="T19" fmla="*/ 1509 h 1960"/>
                  <a:gd name="T20" fmla="*/ 2006 w 2153"/>
                  <a:gd name="T21" fmla="*/ 767 h 1960"/>
                  <a:gd name="T22" fmla="*/ 1966 w 2153"/>
                  <a:gd name="T23" fmla="*/ 846 h 1960"/>
                  <a:gd name="T24" fmla="*/ 1966 w 2153"/>
                  <a:gd name="T25" fmla="*/ 933 h 1960"/>
                  <a:gd name="T26" fmla="*/ 1966 w 2153"/>
                  <a:gd name="T27" fmla="*/ 846 h 1960"/>
                  <a:gd name="T28" fmla="*/ 2046 w 2153"/>
                  <a:gd name="T29" fmla="*/ 1535 h 1960"/>
                  <a:gd name="T30" fmla="*/ 1304 w 2153"/>
                  <a:gd name="T31" fmla="*/ 999 h 1960"/>
                  <a:gd name="T32" fmla="*/ 2046 w 2153"/>
                  <a:gd name="T33" fmla="*/ 1535 h 1960"/>
                  <a:gd name="T34" fmla="*/ 1841 w 2153"/>
                  <a:gd name="T35" fmla="*/ 846 h 1960"/>
                  <a:gd name="T36" fmla="*/ 1841 w 2153"/>
                  <a:gd name="T37" fmla="*/ 933 h 1960"/>
                  <a:gd name="T38" fmla="*/ 1841 w 2153"/>
                  <a:gd name="T39" fmla="*/ 846 h 1960"/>
                  <a:gd name="T40" fmla="*/ 1576 w 2153"/>
                  <a:gd name="T41" fmla="*/ 98 h 1960"/>
                  <a:gd name="T42" fmla="*/ 1576 w 2153"/>
                  <a:gd name="T43" fmla="*/ 218 h 1960"/>
                  <a:gd name="T44" fmla="*/ 1576 w 2153"/>
                  <a:gd name="T45" fmla="*/ 98 h 1960"/>
                  <a:gd name="T46" fmla="*/ 1410 w 2153"/>
                  <a:gd name="T47" fmla="*/ 98 h 1960"/>
                  <a:gd name="T48" fmla="*/ 1410 w 2153"/>
                  <a:gd name="T49" fmla="*/ 218 h 1960"/>
                  <a:gd name="T50" fmla="*/ 1410 w 2153"/>
                  <a:gd name="T51" fmla="*/ 98 h 1960"/>
                  <a:gd name="T52" fmla="*/ 721 w 2153"/>
                  <a:gd name="T53" fmla="*/ 919 h 1960"/>
                  <a:gd name="T54" fmla="*/ 807 w 2153"/>
                  <a:gd name="T55" fmla="*/ 919 h 1960"/>
                  <a:gd name="T56" fmla="*/ 721 w 2153"/>
                  <a:gd name="T57" fmla="*/ 919 h 1960"/>
                  <a:gd name="T58" fmla="*/ 847 w 2153"/>
                  <a:gd name="T59" fmla="*/ 919 h 1960"/>
                  <a:gd name="T60" fmla="*/ 933 w 2153"/>
                  <a:gd name="T61" fmla="*/ 919 h 1960"/>
                  <a:gd name="T62" fmla="*/ 847 w 2153"/>
                  <a:gd name="T63" fmla="*/ 919 h 1960"/>
                  <a:gd name="T64" fmla="*/ 940 w 2153"/>
                  <a:gd name="T65" fmla="*/ 1820 h 1960"/>
                  <a:gd name="T66" fmla="*/ 503 w 2153"/>
                  <a:gd name="T67" fmla="*/ 1045 h 1960"/>
                  <a:gd name="T68" fmla="*/ 940 w 2153"/>
                  <a:gd name="T69" fmla="*/ 1820 h 1960"/>
                  <a:gd name="T70" fmla="*/ 1066 w 2153"/>
                  <a:gd name="T71" fmla="*/ 1058 h 1960"/>
                  <a:gd name="T72" fmla="*/ 900 w 2153"/>
                  <a:gd name="T73" fmla="*/ 787 h 1960"/>
                  <a:gd name="T74" fmla="*/ 377 w 2153"/>
                  <a:gd name="T75" fmla="*/ 952 h 1960"/>
                  <a:gd name="T76" fmla="*/ 152 w 2153"/>
                  <a:gd name="T77" fmla="*/ 1058 h 1960"/>
                  <a:gd name="T78" fmla="*/ 1669 w 2153"/>
                  <a:gd name="T79" fmla="*/ 310 h 1960"/>
                  <a:gd name="T80" fmla="*/ 1337 w 2153"/>
                  <a:gd name="T81" fmla="*/ 767 h 1960"/>
                  <a:gd name="T82" fmla="*/ 1192 w 2153"/>
                  <a:gd name="T83" fmla="*/ 1058 h 1960"/>
                  <a:gd name="T84" fmla="*/ 1066 w 2153"/>
                  <a:gd name="T85" fmla="*/ 1058 h 1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53" h="1960">
                    <a:moveTo>
                      <a:pt x="2006" y="767"/>
                    </a:moveTo>
                    <a:lnTo>
                      <a:pt x="2006" y="767"/>
                    </a:lnTo>
                    <a:cubicBezTo>
                      <a:pt x="1814" y="767"/>
                      <a:pt x="1814" y="767"/>
                      <a:pt x="1814" y="767"/>
                    </a:cubicBezTo>
                    <a:cubicBezTo>
                      <a:pt x="1814" y="198"/>
                      <a:pt x="1814" y="198"/>
                      <a:pt x="1814" y="198"/>
                    </a:cubicBezTo>
                    <a:cubicBezTo>
                      <a:pt x="1814" y="85"/>
                      <a:pt x="1728" y="0"/>
                      <a:pt x="1622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92" y="0"/>
                      <a:pt x="0" y="85"/>
                      <a:pt x="0" y="198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1138"/>
                      <a:pt x="92" y="1224"/>
                      <a:pt x="198" y="1224"/>
                    </a:cubicBezTo>
                    <a:cubicBezTo>
                      <a:pt x="377" y="1224"/>
                      <a:pt x="377" y="1224"/>
                      <a:pt x="377" y="1224"/>
                    </a:cubicBezTo>
                    <a:cubicBezTo>
                      <a:pt x="377" y="1800"/>
                      <a:pt x="377" y="1800"/>
                      <a:pt x="377" y="1800"/>
                    </a:cubicBezTo>
                    <a:cubicBezTo>
                      <a:pt x="377" y="1886"/>
                      <a:pt x="450" y="1959"/>
                      <a:pt x="543" y="1959"/>
                    </a:cubicBezTo>
                    <a:cubicBezTo>
                      <a:pt x="900" y="1959"/>
                      <a:pt x="900" y="1959"/>
                      <a:pt x="900" y="1959"/>
                    </a:cubicBezTo>
                    <a:cubicBezTo>
                      <a:pt x="993" y="1959"/>
                      <a:pt x="1066" y="1886"/>
                      <a:pt x="1066" y="1800"/>
                    </a:cubicBezTo>
                    <a:cubicBezTo>
                      <a:pt x="1066" y="1224"/>
                      <a:pt x="1066" y="1224"/>
                      <a:pt x="1066" y="1224"/>
                    </a:cubicBezTo>
                    <a:cubicBezTo>
                      <a:pt x="1192" y="1224"/>
                      <a:pt x="1192" y="1224"/>
                      <a:pt x="1192" y="1224"/>
                    </a:cubicBezTo>
                    <a:cubicBezTo>
                      <a:pt x="1192" y="1509"/>
                      <a:pt x="1192" y="1509"/>
                      <a:pt x="1192" y="1509"/>
                    </a:cubicBezTo>
                    <a:cubicBezTo>
                      <a:pt x="1192" y="1588"/>
                      <a:pt x="1258" y="1655"/>
                      <a:pt x="1337" y="1655"/>
                    </a:cubicBezTo>
                    <a:cubicBezTo>
                      <a:pt x="2006" y="1655"/>
                      <a:pt x="2006" y="1655"/>
                      <a:pt x="2006" y="1655"/>
                    </a:cubicBezTo>
                    <a:cubicBezTo>
                      <a:pt x="2086" y="1655"/>
                      <a:pt x="2152" y="1588"/>
                      <a:pt x="2152" y="1509"/>
                    </a:cubicBezTo>
                    <a:cubicBezTo>
                      <a:pt x="2152" y="913"/>
                      <a:pt x="2152" y="913"/>
                      <a:pt x="2152" y="913"/>
                    </a:cubicBezTo>
                    <a:cubicBezTo>
                      <a:pt x="2152" y="833"/>
                      <a:pt x="2086" y="767"/>
                      <a:pt x="2006" y="767"/>
                    </a:cubicBezTo>
                    <a:close/>
                    <a:moveTo>
                      <a:pt x="1966" y="846"/>
                    </a:moveTo>
                    <a:lnTo>
                      <a:pt x="1966" y="846"/>
                    </a:lnTo>
                    <a:cubicBezTo>
                      <a:pt x="1993" y="846"/>
                      <a:pt x="2013" y="866"/>
                      <a:pt x="2013" y="893"/>
                    </a:cubicBezTo>
                    <a:cubicBezTo>
                      <a:pt x="2013" y="913"/>
                      <a:pt x="1993" y="933"/>
                      <a:pt x="1966" y="933"/>
                    </a:cubicBezTo>
                    <a:cubicBezTo>
                      <a:pt x="1940" y="933"/>
                      <a:pt x="1920" y="913"/>
                      <a:pt x="1920" y="893"/>
                    </a:cubicBezTo>
                    <a:cubicBezTo>
                      <a:pt x="1920" y="866"/>
                      <a:pt x="1940" y="846"/>
                      <a:pt x="1966" y="846"/>
                    </a:cubicBezTo>
                    <a:close/>
                    <a:moveTo>
                      <a:pt x="2046" y="1535"/>
                    </a:moveTo>
                    <a:lnTo>
                      <a:pt x="2046" y="1535"/>
                    </a:lnTo>
                    <a:cubicBezTo>
                      <a:pt x="1304" y="1535"/>
                      <a:pt x="1304" y="1535"/>
                      <a:pt x="1304" y="1535"/>
                    </a:cubicBezTo>
                    <a:cubicBezTo>
                      <a:pt x="1304" y="999"/>
                      <a:pt x="1304" y="999"/>
                      <a:pt x="1304" y="999"/>
                    </a:cubicBezTo>
                    <a:cubicBezTo>
                      <a:pt x="2046" y="999"/>
                      <a:pt x="2046" y="999"/>
                      <a:pt x="2046" y="999"/>
                    </a:cubicBezTo>
                    <a:lnTo>
                      <a:pt x="2046" y="1535"/>
                    </a:lnTo>
                    <a:close/>
                    <a:moveTo>
                      <a:pt x="1841" y="846"/>
                    </a:moveTo>
                    <a:lnTo>
                      <a:pt x="1841" y="846"/>
                    </a:lnTo>
                    <a:cubicBezTo>
                      <a:pt x="1867" y="846"/>
                      <a:pt x="1887" y="866"/>
                      <a:pt x="1887" y="893"/>
                    </a:cubicBezTo>
                    <a:cubicBezTo>
                      <a:pt x="1887" y="913"/>
                      <a:pt x="1867" y="933"/>
                      <a:pt x="1841" y="933"/>
                    </a:cubicBezTo>
                    <a:cubicBezTo>
                      <a:pt x="1814" y="933"/>
                      <a:pt x="1794" y="913"/>
                      <a:pt x="1794" y="893"/>
                    </a:cubicBezTo>
                    <a:cubicBezTo>
                      <a:pt x="1794" y="866"/>
                      <a:pt x="1814" y="846"/>
                      <a:pt x="1841" y="846"/>
                    </a:cubicBezTo>
                    <a:close/>
                    <a:moveTo>
                      <a:pt x="1576" y="98"/>
                    </a:moveTo>
                    <a:lnTo>
                      <a:pt x="1576" y="98"/>
                    </a:lnTo>
                    <a:cubicBezTo>
                      <a:pt x="1609" y="98"/>
                      <a:pt x="1635" y="125"/>
                      <a:pt x="1635" y="158"/>
                    </a:cubicBezTo>
                    <a:cubicBezTo>
                      <a:pt x="1635" y="191"/>
                      <a:pt x="1609" y="218"/>
                      <a:pt x="1576" y="218"/>
                    </a:cubicBezTo>
                    <a:cubicBezTo>
                      <a:pt x="1543" y="218"/>
                      <a:pt x="1516" y="191"/>
                      <a:pt x="1516" y="158"/>
                    </a:cubicBezTo>
                    <a:cubicBezTo>
                      <a:pt x="1516" y="125"/>
                      <a:pt x="1543" y="98"/>
                      <a:pt x="1576" y="98"/>
                    </a:cubicBezTo>
                    <a:close/>
                    <a:moveTo>
                      <a:pt x="1410" y="98"/>
                    </a:moveTo>
                    <a:lnTo>
                      <a:pt x="1410" y="98"/>
                    </a:lnTo>
                    <a:cubicBezTo>
                      <a:pt x="1443" y="98"/>
                      <a:pt x="1470" y="125"/>
                      <a:pt x="1470" y="158"/>
                    </a:cubicBezTo>
                    <a:cubicBezTo>
                      <a:pt x="1470" y="191"/>
                      <a:pt x="1443" y="218"/>
                      <a:pt x="1410" y="218"/>
                    </a:cubicBezTo>
                    <a:cubicBezTo>
                      <a:pt x="1377" y="218"/>
                      <a:pt x="1351" y="191"/>
                      <a:pt x="1351" y="158"/>
                    </a:cubicBezTo>
                    <a:cubicBezTo>
                      <a:pt x="1351" y="125"/>
                      <a:pt x="1377" y="98"/>
                      <a:pt x="1410" y="98"/>
                    </a:cubicBezTo>
                    <a:close/>
                    <a:moveTo>
                      <a:pt x="721" y="919"/>
                    </a:moveTo>
                    <a:lnTo>
                      <a:pt x="721" y="919"/>
                    </a:lnTo>
                    <a:cubicBezTo>
                      <a:pt x="721" y="893"/>
                      <a:pt x="741" y="873"/>
                      <a:pt x="761" y="873"/>
                    </a:cubicBezTo>
                    <a:cubicBezTo>
                      <a:pt x="788" y="873"/>
                      <a:pt x="807" y="893"/>
                      <a:pt x="807" y="919"/>
                    </a:cubicBezTo>
                    <a:cubicBezTo>
                      <a:pt x="807" y="946"/>
                      <a:pt x="788" y="966"/>
                      <a:pt x="761" y="966"/>
                    </a:cubicBezTo>
                    <a:cubicBezTo>
                      <a:pt x="741" y="966"/>
                      <a:pt x="721" y="946"/>
                      <a:pt x="721" y="919"/>
                    </a:cubicBezTo>
                    <a:close/>
                    <a:moveTo>
                      <a:pt x="847" y="919"/>
                    </a:moveTo>
                    <a:lnTo>
                      <a:pt x="847" y="919"/>
                    </a:lnTo>
                    <a:cubicBezTo>
                      <a:pt x="847" y="893"/>
                      <a:pt x="867" y="873"/>
                      <a:pt x="887" y="873"/>
                    </a:cubicBezTo>
                    <a:cubicBezTo>
                      <a:pt x="913" y="873"/>
                      <a:pt x="933" y="893"/>
                      <a:pt x="933" y="919"/>
                    </a:cubicBezTo>
                    <a:cubicBezTo>
                      <a:pt x="933" y="946"/>
                      <a:pt x="913" y="966"/>
                      <a:pt x="887" y="966"/>
                    </a:cubicBezTo>
                    <a:cubicBezTo>
                      <a:pt x="867" y="966"/>
                      <a:pt x="847" y="946"/>
                      <a:pt x="847" y="919"/>
                    </a:cubicBezTo>
                    <a:close/>
                    <a:moveTo>
                      <a:pt x="940" y="1820"/>
                    </a:moveTo>
                    <a:lnTo>
                      <a:pt x="940" y="1820"/>
                    </a:lnTo>
                    <a:cubicBezTo>
                      <a:pt x="503" y="1820"/>
                      <a:pt x="503" y="1820"/>
                      <a:pt x="503" y="1820"/>
                    </a:cubicBezTo>
                    <a:cubicBezTo>
                      <a:pt x="503" y="1045"/>
                      <a:pt x="503" y="1045"/>
                      <a:pt x="503" y="1045"/>
                    </a:cubicBezTo>
                    <a:cubicBezTo>
                      <a:pt x="940" y="1045"/>
                      <a:pt x="940" y="1045"/>
                      <a:pt x="940" y="1045"/>
                    </a:cubicBezTo>
                    <a:lnTo>
                      <a:pt x="940" y="1820"/>
                    </a:lnTo>
                    <a:close/>
                    <a:moveTo>
                      <a:pt x="1066" y="1058"/>
                    </a:moveTo>
                    <a:lnTo>
                      <a:pt x="1066" y="1058"/>
                    </a:lnTo>
                    <a:cubicBezTo>
                      <a:pt x="1066" y="952"/>
                      <a:pt x="1066" y="952"/>
                      <a:pt x="1066" y="952"/>
                    </a:cubicBezTo>
                    <a:cubicBezTo>
                      <a:pt x="1066" y="860"/>
                      <a:pt x="993" y="787"/>
                      <a:pt x="900" y="787"/>
                    </a:cubicBezTo>
                    <a:cubicBezTo>
                      <a:pt x="543" y="787"/>
                      <a:pt x="543" y="787"/>
                      <a:pt x="543" y="787"/>
                    </a:cubicBezTo>
                    <a:cubicBezTo>
                      <a:pt x="450" y="787"/>
                      <a:pt x="377" y="860"/>
                      <a:pt x="377" y="952"/>
                    </a:cubicBezTo>
                    <a:cubicBezTo>
                      <a:pt x="377" y="1058"/>
                      <a:pt x="377" y="1058"/>
                      <a:pt x="377" y="1058"/>
                    </a:cubicBezTo>
                    <a:cubicBezTo>
                      <a:pt x="152" y="1058"/>
                      <a:pt x="152" y="1058"/>
                      <a:pt x="152" y="1058"/>
                    </a:cubicBezTo>
                    <a:cubicBezTo>
                      <a:pt x="152" y="310"/>
                      <a:pt x="152" y="310"/>
                      <a:pt x="152" y="310"/>
                    </a:cubicBezTo>
                    <a:cubicBezTo>
                      <a:pt x="1669" y="310"/>
                      <a:pt x="1669" y="310"/>
                      <a:pt x="1669" y="310"/>
                    </a:cubicBezTo>
                    <a:cubicBezTo>
                      <a:pt x="1669" y="767"/>
                      <a:pt x="1669" y="767"/>
                      <a:pt x="1669" y="767"/>
                    </a:cubicBezTo>
                    <a:cubicBezTo>
                      <a:pt x="1337" y="767"/>
                      <a:pt x="1337" y="767"/>
                      <a:pt x="1337" y="767"/>
                    </a:cubicBezTo>
                    <a:cubicBezTo>
                      <a:pt x="1258" y="767"/>
                      <a:pt x="1192" y="833"/>
                      <a:pt x="1192" y="913"/>
                    </a:cubicBezTo>
                    <a:cubicBezTo>
                      <a:pt x="1192" y="1058"/>
                      <a:pt x="1192" y="1058"/>
                      <a:pt x="1192" y="1058"/>
                    </a:cubicBezTo>
                    <a:lnTo>
                      <a:pt x="1066" y="1058"/>
                    </a:lnTo>
                    <a:close/>
                    <a:moveTo>
                      <a:pt x="1066" y="1058"/>
                    </a:moveTo>
                    <a:lnTo>
                      <a:pt x="1066" y="105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8347275" y="3778604"/>
              <a:ext cx="770320" cy="771782"/>
              <a:chOff x="15766849" y="3508425"/>
              <a:chExt cx="821736" cy="823295"/>
            </a:xfrm>
          </p:grpSpPr>
          <p:sp>
            <p:nvSpPr>
              <p:cNvPr id="62" name="Freeform 19"/>
              <p:cNvSpPr>
                <a:spLocks noChangeArrowheads="1"/>
              </p:cNvSpPr>
              <p:nvPr/>
            </p:nvSpPr>
            <p:spPr bwMode="auto">
              <a:xfrm>
                <a:off x="15766849" y="3508425"/>
                <a:ext cx="821736" cy="823295"/>
              </a:xfrm>
              <a:custGeom>
                <a:avLst/>
                <a:gdLst>
                  <a:gd name="T0" fmla="*/ 1722 w 1723"/>
                  <a:gd name="T1" fmla="*/ 867 h 1729"/>
                  <a:gd name="T2" fmla="*/ 1722 w 1723"/>
                  <a:gd name="T3" fmla="*/ 867 h 1729"/>
                  <a:gd name="T4" fmla="*/ 861 w 1723"/>
                  <a:gd name="T5" fmla="*/ 1728 h 1729"/>
                  <a:gd name="T6" fmla="*/ 0 w 1723"/>
                  <a:gd name="T7" fmla="*/ 867 h 1729"/>
                  <a:gd name="T8" fmla="*/ 861 w 1723"/>
                  <a:gd name="T9" fmla="*/ 0 h 1729"/>
                  <a:gd name="T10" fmla="*/ 1722 w 1723"/>
                  <a:gd name="T11" fmla="*/ 867 h 1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3" h="1729">
                    <a:moveTo>
                      <a:pt x="1722" y="867"/>
                    </a:moveTo>
                    <a:lnTo>
                      <a:pt x="1722" y="867"/>
                    </a:lnTo>
                    <a:cubicBezTo>
                      <a:pt x="1722" y="1344"/>
                      <a:pt x="1338" y="1728"/>
                      <a:pt x="861" y="1728"/>
                    </a:cubicBezTo>
                    <a:cubicBezTo>
                      <a:pt x="384" y="1728"/>
                      <a:pt x="0" y="1344"/>
                      <a:pt x="0" y="867"/>
                    </a:cubicBezTo>
                    <a:cubicBezTo>
                      <a:pt x="0" y="391"/>
                      <a:pt x="384" y="0"/>
                      <a:pt x="861" y="0"/>
                    </a:cubicBezTo>
                    <a:cubicBezTo>
                      <a:pt x="1338" y="0"/>
                      <a:pt x="1722" y="391"/>
                      <a:pt x="1722" y="867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63" name="Freeform 20"/>
              <p:cNvSpPr>
                <a:spLocks noChangeArrowheads="1"/>
              </p:cNvSpPr>
              <p:nvPr/>
            </p:nvSpPr>
            <p:spPr bwMode="auto">
              <a:xfrm>
                <a:off x="16019691" y="3632656"/>
                <a:ext cx="313945" cy="581149"/>
              </a:xfrm>
              <a:custGeom>
                <a:avLst/>
                <a:gdLst>
                  <a:gd name="T0" fmla="*/ 636 w 663"/>
                  <a:gd name="T1" fmla="*/ 0 h 1220"/>
                  <a:gd name="T2" fmla="*/ 636 w 663"/>
                  <a:gd name="T3" fmla="*/ 0 h 1220"/>
                  <a:gd name="T4" fmla="*/ 477 w 663"/>
                  <a:gd name="T5" fmla="*/ 0 h 1220"/>
                  <a:gd name="T6" fmla="*/ 185 w 663"/>
                  <a:gd name="T7" fmla="*/ 298 h 1220"/>
                  <a:gd name="T8" fmla="*/ 185 w 663"/>
                  <a:gd name="T9" fmla="*/ 437 h 1220"/>
                  <a:gd name="T10" fmla="*/ 27 w 663"/>
                  <a:gd name="T11" fmla="*/ 437 h 1220"/>
                  <a:gd name="T12" fmla="*/ 0 w 663"/>
                  <a:gd name="T13" fmla="*/ 464 h 1220"/>
                  <a:gd name="T14" fmla="*/ 0 w 663"/>
                  <a:gd name="T15" fmla="*/ 662 h 1220"/>
                  <a:gd name="T16" fmla="*/ 27 w 663"/>
                  <a:gd name="T17" fmla="*/ 689 h 1220"/>
                  <a:gd name="T18" fmla="*/ 185 w 663"/>
                  <a:gd name="T19" fmla="*/ 689 h 1220"/>
                  <a:gd name="T20" fmla="*/ 185 w 663"/>
                  <a:gd name="T21" fmla="*/ 1192 h 1220"/>
                  <a:gd name="T22" fmla="*/ 212 w 663"/>
                  <a:gd name="T23" fmla="*/ 1219 h 1220"/>
                  <a:gd name="T24" fmla="*/ 417 w 663"/>
                  <a:gd name="T25" fmla="*/ 1219 h 1220"/>
                  <a:gd name="T26" fmla="*/ 444 w 663"/>
                  <a:gd name="T27" fmla="*/ 1192 h 1220"/>
                  <a:gd name="T28" fmla="*/ 444 w 663"/>
                  <a:gd name="T29" fmla="*/ 689 h 1220"/>
                  <a:gd name="T30" fmla="*/ 629 w 663"/>
                  <a:gd name="T31" fmla="*/ 689 h 1220"/>
                  <a:gd name="T32" fmla="*/ 656 w 663"/>
                  <a:gd name="T33" fmla="*/ 662 h 1220"/>
                  <a:gd name="T34" fmla="*/ 656 w 663"/>
                  <a:gd name="T35" fmla="*/ 464 h 1220"/>
                  <a:gd name="T36" fmla="*/ 649 w 663"/>
                  <a:gd name="T37" fmla="*/ 444 h 1220"/>
                  <a:gd name="T38" fmla="*/ 629 w 663"/>
                  <a:gd name="T39" fmla="*/ 437 h 1220"/>
                  <a:gd name="T40" fmla="*/ 444 w 663"/>
                  <a:gd name="T41" fmla="*/ 437 h 1220"/>
                  <a:gd name="T42" fmla="*/ 444 w 663"/>
                  <a:gd name="T43" fmla="*/ 318 h 1220"/>
                  <a:gd name="T44" fmla="*/ 530 w 663"/>
                  <a:gd name="T45" fmla="*/ 232 h 1220"/>
                  <a:gd name="T46" fmla="*/ 636 w 663"/>
                  <a:gd name="T47" fmla="*/ 232 h 1220"/>
                  <a:gd name="T48" fmla="*/ 662 w 663"/>
                  <a:gd name="T49" fmla="*/ 205 h 1220"/>
                  <a:gd name="T50" fmla="*/ 662 w 663"/>
                  <a:gd name="T51" fmla="*/ 20 h 1220"/>
                  <a:gd name="T52" fmla="*/ 636 w 663"/>
                  <a:gd name="T53" fmla="*/ 0 h 1220"/>
                  <a:gd name="T54" fmla="*/ 636 w 663"/>
                  <a:gd name="T55" fmla="*/ 0 h 1220"/>
                  <a:gd name="T56" fmla="*/ 636 w 663"/>
                  <a:gd name="T57" fmla="*/ 0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63" h="1220">
                    <a:moveTo>
                      <a:pt x="636" y="0"/>
                    </a:moveTo>
                    <a:lnTo>
                      <a:pt x="636" y="0"/>
                    </a:lnTo>
                    <a:cubicBezTo>
                      <a:pt x="477" y="0"/>
                      <a:pt x="477" y="0"/>
                      <a:pt x="477" y="0"/>
                    </a:cubicBezTo>
                    <a:cubicBezTo>
                      <a:pt x="298" y="0"/>
                      <a:pt x="185" y="113"/>
                      <a:pt x="185" y="298"/>
                    </a:cubicBezTo>
                    <a:cubicBezTo>
                      <a:pt x="185" y="437"/>
                      <a:pt x="185" y="437"/>
                      <a:pt x="185" y="437"/>
                    </a:cubicBezTo>
                    <a:cubicBezTo>
                      <a:pt x="27" y="437"/>
                      <a:pt x="27" y="437"/>
                      <a:pt x="27" y="437"/>
                    </a:cubicBezTo>
                    <a:cubicBezTo>
                      <a:pt x="13" y="437"/>
                      <a:pt x="0" y="444"/>
                      <a:pt x="0" y="464"/>
                    </a:cubicBezTo>
                    <a:cubicBezTo>
                      <a:pt x="0" y="662"/>
                      <a:pt x="0" y="662"/>
                      <a:pt x="0" y="662"/>
                    </a:cubicBezTo>
                    <a:cubicBezTo>
                      <a:pt x="0" y="676"/>
                      <a:pt x="13" y="689"/>
                      <a:pt x="27" y="689"/>
                    </a:cubicBezTo>
                    <a:cubicBezTo>
                      <a:pt x="185" y="689"/>
                      <a:pt x="185" y="689"/>
                      <a:pt x="185" y="689"/>
                    </a:cubicBezTo>
                    <a:cubicBezTo>
                      <a:pt x="185" y="1192"/>
                      <a:pt x="185" y="1192"/>
                      <a:pt x="185" y="1192"/>
                    </a:cubicBezTo>
                    <a:cubicBezTo>
                      <a:pt x="185" y="1205"/>
                      <a:pt x="199" y="1219"/>
                      <a:pt x="212" y="1219"/>
                    </a:cubicBezTo>
                    <a:cubicBezTo>
                      <a:pt x="417" y="1219"/>
                      <a:pt x="417" y="1219"/>
                      <a:pt x="417" y="1219"/>
                    </a:cubicBezTo>
                    <a:cubicBezTo>
                      <a:pt x="430" y="1219"/>
                      <a:pt x="444" y="1205"/>
                      <a:pt x="444" y="1192"/>
                    </a:cubicBezTo>
                    <a:cubicBezTo>
                      <a:pt x="444" y="689"/>
                      <a:pt x="444" y="689"/>
                      <a:pt x="444" y="689"/>
                    </a:cubicBezTo>
                    <a:cubicBezTo>
                      <a:pt x="629" y="689"/>
                      <a:pt x="629" y="689"/>
                      <a:pt x="629" y="689"/>
                    </a:cubicBezTo>
                    <a:cubicBezTo>
                      <a:pt x="642" y="689"/>
                      <a:pt x="656" y="676"/>
                      <a:pt x="656" y="662"/>
                    </a:cubicBezTo>
                    <a:cubicBezTo>
                      <a:pt x="656" y="464"/>
                      <a:pt x="656" y="464"/>
                      <a:pt x="656" y="464"/>
                    </a:cubicBezTo>
                    <a:cubicBezTo>
                      <a:pt x="656" y="457"/>
                      <a:pt x="649" y="450"/>
                      <a:pt x="649" y="444"/>
                    </a:cubicBezTo>
                    <a:cubicBezTo>
                      <a:pt x="642" y="437"/>
                      <a:pt x="636" y="437"/>
                      <a:pt x="629" y="437"/>
                    </a:cubicBezTo>
                    <a:cubicBezTo>
                      <a:pt x="444" y="437"/>
                      <a:pt x="444" y="437"/>
                      <a:pt x="444" y="437"/>
                    </a:cubicBezTo>
                    <a:cubicBezTo>
                      <a:pt x="444" y="318"/>
                      <a:pt x="444" y="318"/>
                      <a:pt x="444" y="318"/>
                    </a:cubicBezTo>
                    <a:cubicBezTo>
                      <a:pt x="444" y="265"/>
                      <a:pt x="457" y="232"/>
                      <a:pt x="530" y="232"/>
                    </a:cubicBezTo>
                    <a:cubicBezTo>
                      <a:pt x="636" y="232"/>
                      <a:pt x="636" y="232"/>
                      <a:pt x="636" y="232"/>
                    </a:cubicBezTo>
                    <a:cubicBezTo>
                      <a:pt x="649" y="232"/>
                      <a:pt x="662" y="225"/>
                      <a:pt x="662" y="205"/>
                    </a:cubicBezTo>
                    <a:cubicBezTo>
                      <a:pt x="662" y="20"/>
                      <a:pt x="662" y="20"/>
                      <a:pt x="662" y="20"/>
                    </a:cubicBezTo>
                    <a:cubicBezTo>
                      <a:pt x="662" y="7"/>
                      <a:pt x="649" y="0"/>
                      <a:pt x="636" y="0"/>
                    </a:cubicBezTo>
                    <a:close/>
                    <a:moveTo>
                      <a:pt x="636" y="0"/>
                    </a:moveTo>
                    <a:lnTo>
                      <a:pt x="63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5848673" y="6307127"/>
              <a:ext cx="790072" cy="789546"/>
              <a:chOff x="13101476" y="6205716"/>
              <a:chExt cx="842806" cy="842245"/>
            </a:xfrm>
          </p:grpSpPr>
          <p:sp>
            <p:nvSpPr>
              <p:cNvPr id="60" name="Freeform 40"/>
              <p:cNvSpPr>
                <a:spLocks noChangeArrowheads="1"/>
              </p:cNvSpPr>
              <p:nvPr/>
            </p:nvSpPr>
            <p:spPr bwMode="auto">
              <a:xfrm>
                <a:off x="13101476" y="6205716"/>
                <a:ext cx="842806" cy="842245"/>
              </a:xfrm>
              <a:custGeom>
                <a:avLst/>
                <a:gdLst>
                  <a:gd name="T0" fmla="*/ 1768 w 1769"/>
                  <a:gd name="T1" fmla="*/ 881 h 1769"/>
                  <a:gd name="T2" fmla="*/ 1768 w 1769"/>
                  <a:gd name="T3" fmla="*/ 881 h 1769"/>
                  <a:gd name="T4" fmla="*/ 881 w 1769"/>
                  <a:gd name="T5" fmla="*/ 1768 h 1769"/>
                  <a:gd name="T6" fmla="*/ 0 w 1769"/>
                  <a:gd name="T7" fmla="*/ 881 h 1769"/>
                  <a:gd name="T8" fmla="*/ 881 w 1769"/>
                  <a:gd name="T9" fmla="*/ 0 h 1769"/>
                  <a:gd name="T10" fmla="*/ 1768 w 1769"/>
                  <a:gd name="T11" fmla="*/ 881 h 1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9" h="1769">
                    <a:moveTo>
                      <a:pt x="1768" y="881"/>
                    </a:moveTo>
                    <a:lnTo>
                      <a:pt x="1768" y="881"/>
                    </a:lnTo>
                    <a:cubicBezTo>
                      <a:pt x="1768" y="1371"/>
                      <a:pt x="1371" y="1768"/>
                      <a:pt x="881" y="1768"/>
                    </a:cubicBezTo>
                    <a:cubicBezTo>
                      <a:pt x="397" y="1768"/>
                      <a:pt x="0" y="1371"/>
                      <a:pt x="0" y="881"/>
                    </a:cubicBezTo>
                    <a:cubicBezTo>
                      <a:pt x="0" y="397"/>
                      <a:pt x="397" y="0"/>
                      <a:pt x="881" y="0"/>
                    </a:cubicBezTo>
                    <a:cubicBezTo>
                      <a:pt x="1371" y="0"/>
                      <a:pt x="1768" y="397"/>
                      <a:pt x="1768" y="881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61" name="Freeform 41"/>
              <p:cNvSpPr>
                <a:spLocks noChangeArrowheads="1"/>
              </p:cNvSpPr>
              <p:nvPr/>
            </p:nvSpPr>
            <p:spPr bwMode="auto">
              <a:xfrm>
                <a:off x="13274251" y="6376270"/>
                <a:ext cx="501469" cy="501136"/>
              </a:xfrm>
              <a:custGeom>
                <a:avLst/>
                <a:gdLst>
                  <a:gd name="T0" fmla="*/ 1046 w 1054"/>
                  <a:gd name="T1" fmla="*/ 464 h 1054"/>
                  <a:gd name="T2" fmla="*/ 914 w 1054"/>
                  <a:gd name="T3" fmla="*/ 265 h 1054"/>
                  <a:gd name="T4" fmla="*/ 940 w 1054"/>
                  <a:gd name="T5" fmla="*/ 193 h 1054"/>
                  <a:gd name="T6" fmla="*/ 861 w 1054"/>
                  <a:gd name="T7" fmla="*/ 113 h 1054"/>
                  <a:gd name="T8" fmla="*/ 794 w 1054"/>
                  <a:gd name="T9" fmla="*/ 140 h 1054"/>
                  <a:gd name="T10" fmla="*/ 589 w 1054"/>
                  <a:gd name="T11" fmla="*/ 0 h 1054"/>
                  <a:gd name="T12" fmla="*/ 529 w 1054"/>
                  <a:gd name="T13" fmla="*/ 0 h 1054"/>
                  <a:gd name="T14" fmla="*/ 463 w 1054"/>
                  <a:gd name="T15" fmla="*/ 0 h 1054"/>
                  <a:gd name="T16" fmla="*/ 264 w 1054"/>
                  <a:gd name="T17" fmla="*/ 140 h 1054"/>
                  <a:gd name="T18" fmla="*/ 192 w 1054"/>
                  <a:gd name="T19" fmla="*/ 113 h 1054"/>
                  <a:gd name="T20" fmla="*/ 112 w 1054"/>
                  <a:gd name="T21" fmla="*/ 193 h 1054"/>
                  <a:gd name="T22" fmla="*/ 139 w 1054"/>
                  <a:gd name="T23" fmla="*/ 259 h 1054"/>
                  <a:gd name="T24" fmla="*/ 0 w 1054"/>
                  <a:gd name="T25" fmla="*/ 464 h 1054"/>
                  <a:gd name="T26" fmla="*/ 0 w 1054"/>
                  <a:gd name="T27" fmla="*/ 524 h 1054"/>
                  <a:gd name="T28" fmla="*/ 0 w 1054"/>
                  <a:gd name="T29" fmla="*/ 583 h 1054"/>
                  <a:gd name="T30" fmla="*/ 139 w 1054"/>
                  <a:gd name="T31" fmla="*/ 788 h 1054"/>
                  <a:gd name="T32" fmla="*/ 112 w 1054"/>
                  <a:gd name="T33" fmla="*/ 861 h 1054"/>
                  <a:gd name="T34" fmla="*/ 192 w 1054"/>
                  <a:gd name="T35" fmla="*/ 941 h 1054"/>
                  <a:gd name="T36" fmla="*/ 258 w 1054"/>
                  <a:gd name="T37" fmla="*/ 914 h 1054"/>
                  <a:gd name="T38" fmla="*/ 463 w 1054"/>
                  <a:gd name="T39" fmla="*/ 1047 h 1054"/>
                  <a:gd name="T40" fmla="*/ 523 w 1054"/>
                  <a:gd name="T41" fmla="*/ 1053 h 1054"/>
                  <a:gd name="T42" fmla="*/ 582 w 1054"/>
                  <a:gd name="T43" fmla="*/ 1047 h 1054"/>
                  <a:gd name="T44" fmla="*/ 788 w 1054"/>
                  <a:gd name="T45" fmla="*/ 914 h 1054"/>
                  <a:gd name="T46" fmla="*/ 854 w 1054"/>
                  <a:gd name="T47" fmla="*/ 941 h 1054"/>
                  <a:gd name="T48" fmla="*/ 933 w 1054"/>
                  <a:gd name="T49" fmla="*/ 861 h 1054"/>
                  <a:gd name="T50" fmla="*/ 914 w 1054"/>
                  <a:gd name="T51" fmla="*/ 795 h 1054"/>
                  <a:gd name="T52" fmla="*/ 1046 w 1054"/>
                  <a:gd name="T53" fmla="*/ 590 h 1054"/>
                  <a:gd name="T54" fmla="*/ 1053 w 1054"/>
                  <a:gd name="T55" fmla="*/ 530 h 1054"/>
                  <a:gd name="T56" fmla="*/ 1046 w 1054"/>
                  <a:gd name="T57" fmla="*/ 464 h 1054"/>
                  <a:gd name="T58" fmla="*/ 523 w 1054"/>
                  <a:gd name="T59" fmla="*/ 815 h 1054"/>
                  <a:gd name="T60" fmla="*/ 523 w 1054"/>
                  <a:gd name="T61" fmla="*/ 239 h 1054"/>
                  <a:gd name="T62" fmla="*/ 523 w 1054"/>
                  <a:gd name="T63" fmla="*/ 815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54" h="1054">
                    <a:moveTo>
                      <a:pt x="1046" y="464"/>
                    </a:moveTo>
                    <a:lnTo>
                      <a:pt x="1046" y="464"/>
                    </a:lnTo>
                    <a:cubicBezTo>
                      <a:pt x="986" y="444"/>
                      <a:pt x="986" y="444"/>
                      <a:pt x="986" y="444"/>
                    </a:cubicBezTo>
                    <a:cubicBezTo>
                      <a:pt x="973" y="378"/>
                      <a:pt x="953" y="318"/>
                      <a:pt x="914" y="265"/>
                    </a:cubicBezTo>
                    <a:cubicBezTo>
                      <a:pt x="940" y="199"/>
                      <a:pt x="940" y="199"/>
                      <a:pt x="940" y="199"/>
                    </a:cubicBezTo>
                    <a:cubicBezTo>
                      <a:pt x="940" y="199"/>
                      <a:pt x="940" y="199"/>
                      <a:pt x="940" y="193"/>
                    </a:cubicBezTo>
                    <a:cubicBezTo>
                      <a:pt x="900" y="153"/>
                      <a:pt x="900" y="153"/>
                      <a:pt x="900" y="153"/>
                    </a:cubicBezTo>
                    <a:cubicBezTo>
                      <a:pt x="861" y="113"/>
                      <a:pt x="861" y="113"/>
                      <a:pt x="861" y="113"/>
                    </a:cubicBezTo>
                    <a:lnTo>
                      <a:pt x="854" y="113"/>
                    </a:lnTo>
                    <a:cubicBezTo>
                      <a:pt x="794" y="140"/>
                      <a:pt x="794" y="140"/>
                      <a:pt x="794" y="140"/>
                    </a:cubicBezTo>
                    <a:cubicBezTo>
                      <a:pt x="741" y="106"/>
                      <a:pt x="682" y="80"/>
                      <a:pt x="615" y="67"/>
                    </a:cubicBezTo>
                    <a:cubicBezTo>
                      <a:pt x="589" y="0"/>
                      <a:pt x="589" y="0"/>
                      <a:pt x="589" y="0"/>
                    </a:cubicBezTo>
                    <a:lnTo>
                      <a:pt x="582" y="0"/>
                    </a:lnTo>
                    <a:cubicBezTo>
                      <a:pt x="529" y="0"/>
                      <a:pt x="529" y="0"/>
                      <a:pt x="529" y="0"/>
                    </a:cubicBezTo>
                    <a:cubicBezTo>
                      <a:pt x="470" y="0"/>
                      <a:pt x="470" y="0"/>
                      <a:pt x="470" y="0"/>
                    </a:cubicBezTo>
                    <a:lnTo>
                      <a:pt x="463" y="0"/>
                    </a:lnTo>
                    <a:cubicBezTo>
                      <a:pt x="443" y="67"/>
                      <a:pt x="443" y="67"/>
                      <a:pt x="443" y="67"/>
                    </a:cubicBezTo>
                    <a:cubicBezTo>
                      <a:pt x="377" y="73"/>
                      <a:pt x="317" y="100"/>
                      <a:pt x="264" y="140"/>
                    </a:cubicBezTo>
                    <a:cubicBezTo>
                      <a:pt x="198" y="113"/>
                      <a:pt x="198" y="113"/>
                      <a:pt x="198" y="113"/>
                    </a:cubicBezTo>
                    <a:lnTo>
                      <a:pt x="192" y="113"/>
                    </a:lnTo>
                    <a:cubicBezTo>
                      <a:pt x="152" y="153"/>
                      <a:pt x="152" y="153"/>
                      <a:pt x="152" y="153"/>
                    </a:cubicBezTo>
                    <a:cubicBezTo>
                      <a:pt x="112" y="193"/>
                      <a:pt x="112" y="193"/>
                      <a:pt x="112" y="193"/>
                    </a:cubicBezTo>
                    <a:lnTo>
                      <a:pt x="112" y="199"/>
                    </a:lnTo>
                    <a:cubicBezTo>
                      <a:pt x="139" y="259"/>
                      <a:pt x="139" y="259"/>
                      <a:pt x="139" y="259"/>
                    </a:cubicBezTo>
                    <a:cubicBezTo>
                      <a:pt x="99" y="312"/>
                      <a:pt x="79" y="371"/>
                      <a:pt x="66" y="438"/>
                    </a:cubicBezTo>
                    <a:cubicBezTo>
                      <a:pt x="0" y="464"/>
                      <a:pt x="0" y="464"/>
                      <a:pt x="0" y="464"/>
                    </a:cubicBezTo>
                    <a:cubicBezTo>
                      <a:pt x="0" y="464"/>
                      <a:pt x="0" y="464"/>
                      <a:pt x="0" y="471"/>
                    </a:cubicBezTo>
                    <a:cubicBezTo>
                      <a:pt x="0" y="524"/>
                      <a:pt x="0" y="524"/>
                      <a:pt x="0" y="524"/>
                    </a:cubicBezTo>
                    <a:cubicBezTo>
                      <a:pt x="0" y="583"/>
                      <a:pt x="0" y="583"/>
                      <a:pt x="0" y="583"/>
                    </a:cubicBezTo>
                    <a:lnTo>
                      <a:pt x="0" y="583"/>
                    </a:lnTo>
                    <a:cubicBezTo>
                      <a:pt x="66" y="610"/>
                      <a:pt x="66" y="610"/>
                      <a:pt x="66" y="610"/>
                    </a:cubicBezTo>
                    <a:cubicBezTo>
                      <a:pt x="72" y="676"/>
                      <a:pt x="99" y="735"/>
                      <a:pt x="139" y="788"/>
                    </a:cubicBezTo>
                    <a:cubicBezTo>
                      <a:pt x="112" y="855"/>
                      <a:pt x="112" y="855"/>
                      <a:pt x="112" y="855"/>
                    </a:cubicBezTo>
                    <a:cubicBezTo>
                      <a:pt x="106" y="855"/>
                      <a:pt x="112" y="855"/>
                      <a:pt x="112" y="861"/>
                    </a:cubicBezTo>
                    <a:cubicBezTo>
                      <a:pt x="152" y="901"/>
                      <a:pt x="152" y="901"/>
                      <a:pt x="152" y="901"/>
                    </a:cubicBezTo>
                    <a:cubicBezTo>
                      <a:pt x="192" y="941"/>
                      <a:pt x="192" y="941"/>
                      <a:pt x="192" y="941"/>
                    </a:cubicBezTo>
                    <a:cubicBezTo>
                      <a:pt x="192" y="941"/>
                      <a:pt x="192" y="941"/>
                      <a:pt x="198" y="941"/>
                    </a:cubicBezTo>
                    <a:cubicBezTo>
                      <a:pt x="258" y="914"/>
                      <a:pt x="258" y="914"/>
                      <a:pt x="258" y="914"/>
                    </a:cubicBezTo>
                    <a:cubicBezTo>
                      <a:pt x="311" y="947"/>
                      <a:pt x="370" y="974"/>
                      <a:pt x="437" y="987"/>
                    </a:cubicBezTo>
                    <a:cubicBezTo>
                      <a:pt x="463" y="1047"/>
                      <a:pt x="463" y="1047"/>
                      <a:pt x="463" y="1047"/>
                    </a:cubicBezTo>
                    <a:cubicBezTo>
                      <a:pt x="463" y="1053"/>
                      <a:pt x="463" y="1053"/>
                      <a:pt x="470" y="1053"/>
                    </a:cubicBezTo>
                    <a:cubicBezTo>
                      <a:pt x="523" y="1053"/>
                      <a:pt x="523" y="1053"/>
                      <a:pt x="523" y="1053"/>
                    </a:cubicBezTo>
                    <a:cubicBezTo>
                      <a:pt x="582" y="1053"/>
                      <a:pt x="582" y="1053"/>
                      <a:pt x="582" y="1053"/>
                    </a:cubicBezTo>
                    <a:cubicBezTo>
                      <a:pt x="582" y="1053"/>
                      <a:pt x="582" y="1053"/>
                      <a:pt x="582" y="1047"/>
                    </a:cubicBezTo>
                    <a:cubicBezTo>
                      <a:pt x="609" y="987"/>
                      <a:pt x="609" y="987"/>
                      <a:pt x="609" y="987"/>
                    </a:cubicBezTo>
                    <a:cubicBezTo>
                      <a:pt x="675" y="974"/>
                      <a:pt x="735" y="954"/>
                      <a:pt x="788" y="914"/>
                    </a:cubicBezTo>
                    <a:cubicBezTo>
                      <a:pt x="847" y="941"/>
                      <a:pt x="847" y="941"/>
                      <a:pt x="847" y="941"/>
                    </a:cubicBezTo>
                    <a:cubicBezTo>
                      <a:pt x="854" y="941"/>
                      <a:pt x="854" y="941"/>
                      <a:pt x="854" y="941"/>
                    </a:cubicBezTo>
                    <a:cubicBezTo>
                      <a:pt x="894" y="901"/>
                      <a:pt x="894" y="901"/>
                      <a:pt x="894" y="901"/>
                    </a:cubicBezTo>
                    <a:cubicBezTo>
                      <a:pt x="933" y="861"/>
                      <a:pt x="933" y="861"/>
                      <a:pt x="933" y="861"/>
                    </a:cubicBezTo>
                    <a:cubicBezTo>
                      <a:pt x="940" y="861"/>
                      <a:pt x="940" y="855"/>
                      <a:pt x="940" y="855"/>
                    </a:cubicBezTo>
                    <a:cubicBezTo>
                      <a:pt x="914" y="795"/>
                      <a:pt x="914" y="795"/>
                      <a:pt x="914" y="795"/>
                    </a:cubicBezTo>
                    <a:cubicBezTo>
                      <a:pt x="947" y="742"/>
                      <a:pt x="973" y="683"/>
                      <a:pt x="986" y="616"/>
                    </a:cubicBezTo>
                    <a:cubicBezTo>
                      <a:pt x="1046" y="590"/>
                      <a:pt x="1046" y="590"/>
                      <a:pt x="1046" y="590"/>
                    </a:cubicBezTo>
                    <a:cubicBezTo>
                      <a:pt x="1053" y="590"/>
                      <a:pt x="1053" y="590"/>
                      <a:pt x="1053" y="583"/>
                    </a:cubicBezTo>
                    <a:cubicBezTo>
                      <a:pt x="1053" y="530"/>
                      <a:pt x="1053" y="530"/>
                      <a:pt x="1053" y="530"/>
                    </a:cubicBezTo>
                    <a:cubicBezTo>
                      <a:pt x="1053" y="471"/>
                      <a:pt x="1053" y="471"/>
                      <a:pt x="1053" y="471"/>
                    </a:cubicBezTo>
                    <a:cubicBezTo>
                      <a:pt x="1053" y="471"/>
                      <a:pt x="1053" y="471"/>
                      <a:pt x="1046" y="464"/>
                    </a:cubicBezTo>
                    <a:close/>
                    <a:moveTo>
                      <a:pt x="523" y="815"/>
                    </a:moveTo>
                    <a:lnTo>
                      <a:pt x="523" y="815"/>
                    </a:lnTo>
                    <a:cubicBezTo>
                      <a:pt x="370" y="815"/>
                      <a:pt x="238" y="683"/>
                      <a:pt x="238" y="524"/>
                    </a:cubicBezTo>
                    <a:cubicBezTo>
                      <a:pt x="238" y="371"/>
                      <a:pt x="370" y="239"/>
                      <a:pt x="523" y="239"/>
                    </a:cubicBezTo>
                    <a:cubicBezTo>
                      <a:pt x="682" y="239"/>
                      <a:pt x="808" y="371"/>
                      <a:pt x="808" y="524"/>
                    </a:cubicBezTo>
                    <a:cubicBezTo>
                      <a:pt x="808" y="683"/>
                      <a:pt x="682" y="815"/>
                      <a:pt x="523" y="8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4493987" y="7249294"/>
              <a:ext cx="1645325" cy="1644231"/>
              <a:chOff x="19502585" y="4333825"/>
              <a:chExt cx="1755143" cy="1753976"/>
            </a:xfrm>
          </p:grpSpPr>
          <p:sp>
            <p:nvSpPr>
              <p:cNvPr id="58" name="Freeform 44"/>
              <p:cNvSpPr>
                <a:spLocks noChangeArrowheads="1"/>
              </p:cNvSpPr>
              <p:nvPr/>
            </p:nvSpPr>
            <p:spPr bwMode="auto">
              <a:xfrm>
                <a:off x="19502585" y="4333825"/>
                <a:ext cx="1755143" cy="1753976"/>
              </a:xfrm>
              <a:custGeom>
                <a:avLst/>
                <a:gdLst>
                  <a:gd name="T0" fmla="*/ 3675 w 3676"/>
                  <a:gd name="T1" fmla="*/ 1841 h 3677"/>
                  <a:gd name="T2" fmla="*/ 3675 w 3676"/>
                  <a:gd name="T3" fmla="*/ 1841 h 3677"/>
                  <a:gd name="T4" fmla="*/ 1841 w 3676"/>
                  <a:gd name="T5" fmla="*/ 3676 h 3677"/>
                  <a:gd name="T6" fmla="*/ 0 w 3676"/>
                  <a:gd name="T7" fmla="*/ 1841 h 3677"/>
                  <a:gd name="T8" fmla="*/ 1841 w 3676"/>
                  <a:gd name="T9" fmla="*/ 0 h 3677"/>
                  <a:gd name="T10" fmla="*/ 3675 w 3676"/>
                  <a:gd name="T11" fmla="*/ 1841 h 3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76" h="3677">
                    <a:moveTo>
                      <a:pt x="3675" y="1841"/>
                    </a:moveTo>
                    <a:lnTo>
                      <a:pt x="3675" y="1841"/>
                    </a:lnTo>
                    <a:cubicBezTo>
                      <a:pt x="3675" y="2855"/>
                      <a:pt x="2854" y="3676"/>
                      <a:pt x="1841" y="3676"/>
                    </a:cubicBezTo>
                    <a:cubicBezTo>
                      <a:pt x="821" y="3676"/>
                      <a:pt x="0" y="2855"/>
                      <a:pt x="0" y="1841"/>
                    </a:cubicBezTo>
                    <a:cubicBezTo>
                      <a:pt x="0" y="822"/>
                      <a:pt x="821" y="0"/>
                      <a:pt x="1841" y="0"/>
                    </a:cubicBezTo>
                    <a:cubicBezTo>
                      <a:pt x="2854" y="0"/>
                      <a:pt x="3675" y="822"/>
                      <a:pt x="3675" y="184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59" name="Freeform 45"/>
              <p:cNvSpPr>
                <a:spLocks noChangeArrowheads="1"/>
              </p:cNvSpPr>
              <p:nvPr/>
            </p:nvSpPr>
            <p:spPr bwMode="auto">
              <a:xfrm>
                <a:off x="19886062" y="4717047"/>
                <a:ext cx="988190" cy="987533"/>
              </a:xfrm>
              <a:custGeom>
                <a:avLst/>
                <a:gdLst>
                  <a:gd name="T0" fmla="*/ 1040 w 2074"/>
                  <a:gd name="T1" fmla="*/ 0 h 2073"/>
                  <a:gd name="T2" fmla="*/ 1040 w 2074"/>
                  <a:gd name="T3" fmla="*/ 2072 h 2073"/>
                  <a:gd name="T4" fmla="*/ 1040 w 2074"/>
                  <a:gd name="T5" fmla="*/ 0 h 2073"/>
                  <a:gd name="T6" fmla="*/ 1643 w 2074"/>
                  <a:gd name="T7" fmla="*/ 967 h 2073"/>
                  <a:gd name="T8" fmla="*/ 1775 w 2074"/>
                  <a:gd name="T9" fmla="*/ 529 h 2073"/>
                  <a:gd name="T10" fmla="*/ 1643 w 2074"/>
                  <a:gd name="T11" fmla="*/ 967 h 2073"/>
                  <a:gd name="T12" fmla="*/ 1497 w 2074"/>
                  <a:gd name="T13" fmla="*/ 967 h 2073"/>
                  <a:gd name="T14" fmla="*/ 1113 w 2074"/>
                  <a:gd name="T15" fmla="*/ 695 h 2073"/>
                  <a:gd name="T16" fmla="*/ 1497 w 2074"/>
                  <a:gd name="T17" fmla="*/ 967 h 2073"/>
                  <a:gd name="T18" fmla="*/ 1113 w 2074"/>
                  <a:gd name="T19" fmla="*/ 549 h 2073"/>
                  <a:gd name="T20" fmla="*/ 1212 w 2074"/>
                  <a:gd name="T21" fmla="*/ 159 h 2073"/>
                  <a:gd name="T22" fmla="*/ 1113 w 2074"/>
                  <a:gd name="T23" fmla="*/ 549 h 2073"/>
                  <a:gd name="T24" fmla="*/ 973 w 2074"/>
                  <a:gd name="T25" fmla="*/ 556 h 2073"/>
                  <a:gd name="T26" fmla="*/ 887 w 2074"/>
                  <a:gd name="T27" fmla="*/ 152 h 2073"/>
                  <a:gd name="T28" fmla="*/ 973 w 2074"/>
                  <a:gd name="T29" fmla="*/ 556 h 2073"/>
                  <a:gd name="T30" fmla="*/ 973 w 2074"/>
                  <a:gd name="T31" fmla="*/ 695 h 2073"/>
                  <a:gd name="T32" fmla="*/ 589 w 2074"/>
                  <a:gd name="T33" fmla="*/ 967 h 2073"/>
                  <a:gd name="T34" fmla="*/ 973 w 2074"/>
                  <a:gd name="T35" fmla="*/ 695 h 2073"/>
                  <a:gd name="T36" fmla="*/ 450 w 2074"/>
                  <a:gd name="T37" fmla="*/ 967 h 2073"/>
                  <a:gd name="T38" fmla="*/ 298 w 2074"/>
                  <a:gd name="T39" fmla="*/ 536 h 2073"/>
                  <a:gd name="T40" fmla="*/ 450 w 2074"/>
                  <a:gd name="T41" fmla="*/ 967 h 2073"/>
                  <a:gd name="T42" fmla="*/ 450 w 2074"/>
                  <a:gd name="T43" fmla="*/ 1106 h 2073"/>
                  <a:gd name="T44" fmla="*/ 291 w 2074"/>
                  <a:gd name="T45" fmla="*/ 1529 h 2073"/>
                  <a:gd name="T46" fmla="*/ 450 w 2074"/>
                  <a:gd name="T47" fmla="*/ 1106 h 2073"/>
                  <a:gd name="T48" fmla="*/ 589 w 2074"/>
                  <a:gd name="T49" fmla="*/ 1106 h 2073"/>
                  <a:gd name="T50" fmla="*/ 973 w 2074"/>
                  <a:gd name="T51" fmla="*/ 1364 h 2073"/>
                  <a:gd name="T52" fmla="*/ 589 w 2074"/>
                  <a:gd name="T53" fmla="*/ 1106 h 2073"/>
                  <a:gd name="T54" fmla="*/ 973 w 2074"/>
                  <a:gd name="T55" fmla="*/ 1503 h 2073"/>
                  <a:gd name="T56" fmla="*/ 887 w 2074"/>
                  <a:gd name="T57" fmla="*/ 1920 h 2073"/>
                  <a:gd name="T58" fmla="*/ 973 w 2074"/>
                  <a:gd name="T59" fmla="*/ 1503 h 2073"/>
                  <a:gd name="T60" fmla="*/ 1113 w 2074"/>
                  <a:gd name="T61" fmla="*/ 1503 h 2073"/>
                  <a:gd name="T62" fmla="*/ 1212 w 2074"/>
                  <a:gd name="T63" fmla="*/ 1913 h 2073"/>
                  <a:gd name="T64" fmla="*/ 1113 w 2074"/>
                  <a:gd name="T65" fmla="*/ 1503 h 2073"/>
                  <a:gd name="T66" fmla="*/ 1113 w 2074"/>
                  <a:gd name="T67" fmla="*/ 1364 h 2073"/>
                  <a:gd name="T68" fmla="*/ 1497 w 2074"/>
                  <a:gd name="T69" fmla="*/ 1106 h 2073"/>
                  <a:gd name="T70" fmla="*/ 1113 w 2074"/>
                  <a:gd name="T71" fmla="*/ 1364 h 2073"/>
                  <a:gd name="T72" fmla="*/ 1643 w 2074"/>
                  <a:gd name="T73" fmla="*/ 1106 h 2073"/>
                  <a:gd name="T74" fmla="*/ 1782 w 2074"/>
                  <a:gd name="T75" fmla="*/ 1536 h 2073"/>
                  <a:gd name="T76" fmla="*/ 1643 w 2074"/>
                  <a:gd name="T77" fmla="*/ 1106 h 2073"/>
                  <a:gd name="T78" fmla="*/ 1682 w 2074"/>
                  <a:gd name="T79" fmla="*/ 417 h 2073"/>
                  <a:gd name="T80" fmla="*/ 1431 w 2074"/>
                  <a:gd name="T81" fmla="*/ 231 h 2073"/>
                  <a:gd name="T82" fmla="*/ 662 w 2074"/>
                  <a:gd name="T83" fmla="*/ 225 h 2073"/>
                  <a:gd name="T84" fmla="*/ 543 w 2074"/>
                  <a:gd name="T85" fmla="*/ 483 h 2073"/>
                  <a:gd name="T86" fmla="*/ 662 w 2074"/>
                  <a:gd name="T87" fmla="*/ 225 h 2073"/>
                  <a:gd name="T88" fmla="*/ 378 w 2074"/>
                  <a:gd name="T89" fmla="*/ 1642 h 2073"/>
                  <a:gd name="T90" fmla="*/ 662 w 2074"/>
                  <a:gd name="T91" fmla="*/ 1854 h 2073"/>
                  <a:gd name="T92" fmla="*/ 1431 w 2074"/>
                  <a:gd name="T93" fmla="*/ 1841 h 2073"/>
                  <a:gd name="T94" fmla="*/ 1550 w 2074"/>
                  <a:gd name="T95" fmla="*/ 1589 h 2073"/>
                  <a:gd name="T96" fmla="*/ 1431 w 2074"/>
                  <a:gd name="T97" fmla="*/ 1841 h 2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74" h="2073">
                    <a:moveTo>
                      <a:pt x="1040" y="0"/>
                    </a:moveTo>
                    <a:lnTo>
                      <a:pt x="1040" y="0"/>
                    </a:lnTo>
                    <a:cubicBezTo>
                      <a:pt x="464" y="0"/>
                      <a:pt x="0" y="463"/>
                      <a:pt x="0" y="1039"/>
                    </a:cubicBezTo>
                    <a:cubicBezTo>
                      <a:pt x="0" y="1609"/>
                      <a:pt x="464" y="2072"/>
                      <a:pt x="1040" y="2072"/>
                    </a:cubicBezTo>
                    <a:cubicBezTo>
                      <a:pt x="1609" y="2072"/>
                      <a:pt x="2073" y="1609"/>
                      <a:pt x="2073" y="1039"/>
                    </a:cubicBezTo>
                    <a:cubicBezTo>
                      <a:pt x="2073" y="463"/>
                      <a:pt x="1609" y="0"/>
                      <a:pt x="1040" y="0"/>
                    </a:cubicBezTo>
                    <a:close/>
                    <a:moveTo>
                      <a:pt x="1643" y="967"/>
                    </a:moveTo>
                    <a:lnTo>
                      <a:pt x="1643" y="967"/>
                    </a:lnTo>
                    <a:cubicBezTo>
                      <a:pt x="1636" y="841"/>
                      <a:pt x="1616" y="721"/>
                      <a:pt x="1583" y="602"/>
                    </a:cubicBezTo>
                    <a:cubicBezTo>
                      <a:pt x="1649" y="582"/>
                      <a:pt x="1715" y="556"/>
                      <a:pt x="1775" y="529"/>
                    </a:cubicBezTo>
                    <a:cubicBezTo>
                      <a:pt x="1861" y="655"/>
                      <a:pt x="1921" y="801"/>
                      <a:pt x="1934" y="967"/>
                    </a:cubicBezTo>
                    <a:lnTo>
                      <a:pt x="1643" y="967"/>
                    </a:lnTo>
                    <a:close/>
                    <a:moveTo>
                      <a:pt x="1497" y="967"/>
                    </a:moveTo>
                    <a:lnTo>
                      <a:pt x="1497" y="967"/>
                    </a:lnTo>
                    <a:cubicBezTo>
                      <a:pt x="1113" y="967"/>
                      <a:pt x="1113" y="967"/>
                      <a:pt x="1113" y="967"/>
                    </a:cubicBezTo>
                    <a:cubicBezTo>
                      <a:pt x="1113" y="695"/>
                      <a:pt x="1113" y="695"/>
                      <a:pt x="1113" y="695"/>
                    </a:cubicBezTo>
                    <a:cubicBezTo>
                      <a:pt x="1232" y="688"/>
                      <a:pt x="1344" y="668"/>
                      <a:pt x="1450" y="642"/>
                    </a:cubicBezTo>
                    <a:cubicBezTo>
                      <a:pt x="1477" y="748"/>
                      <a:pt x="1497" y="854"/>
                      <a:pt x="1497" y="967"/>
                    </a:cubicBezTo>
                    <a:close/>
                    <a:moveTo>
                      <a:pt x="1113" y="549"/>
                    </a:moveTo>
                    <a:lnTo>
                      <a:pt x="1113" y="549"/>
                    </a:lnTo>
                    <a:cubicBezTo>
                      <a:pt x="1113" y="145"/>
                      <a:pt x="1113" y="145"/>
                      <a:pt x="1113" y="145"/>
                    </a:cubicBezTo>
                    <a:cubicBezTo>
                      <a:pt x="1146" y="145"/>
                      <a:pt x="1179" y="152"/>
                      <a:pt x="1212" y="159"/>
                    </a:cubicBezTo>
                    <a:cubicBezTo>
                      <a:pt x="1291" y="258"/>
                      <a:pt x="1358" y="377"/>
                      <a:pt x="1411" y="510"/>
                    </a:cubicBezTo>
                    <a:cubicBezTo>
                      <a:pt x="1311" y="529"/>
                      <a:pt x="1219" y="549"/>
                      <a:pt x="1113" y="549"/>
                    </a:cubicBezTo>
                    <a:close/>
                    <a:moveTo>
                      <a:pt x="973" y="556"/>
                    </a:moveTo>
                    <a:lnTo>
                      <a:pt x="973" y="556"/>
                    </a:lnTo>
                    <a:cubicBezTo>
                      <a:pt x="874" y="549"/>
                      <a:pt x="775" y="536"/>
                      <a:pt x="682" y="516"/>
                    </a:cubicBezTo>
                    <a:cubicBezTo>
                      <a:pt x="728" y="377"/>
                      <a:pt x="801" y="258"/>
                      <a:pt x="887" y="152"/>
                    </a:cubicBezTo>
                    <a:cubicBezTo>
                      <a:pt x="914" y="152"/>
                      <a:pt x="940" y="145"/>
                      <a:pt x="973" y="145"/>
                    </a:cubicBezTo>
                    <a:lnTo>
                      <a:pt x="973" y="556"/>
                    </a:lnTo>
                    <a:close/>
                    <a:moveTo>
                      <a:pt x="973" y="695"/>
                    </a:moveTo>
                    <a:lnTo>
                      <a:pt x="973" y="695"/>
                    </a:lnTo>
                    <a:cubicBezTo>
                      <a:pt x="973" y="967"/>
                      <a:pt x="973" y="967"/>
                      <a:pt x="973" y="967"/>
                    </a:cubicBezTo>
                    <a:cubicBezTo>
                      <a:pt x="589" y="967"/>
                      <a:pt x="589" y="967"/>
                      <a:pt x="589" y="967"/>
                    </a:cubicBezTo>
                    <a:cubicBezTo>
                      <a:pt x="596" y="854"/>
                      <a:pt x="609" y="748"/>
                      <a:pt x="636" y="649"/>
                    </a:cubicBezTo>
                    <a:cubicBezTo>
                      <a:pt x="742" y="675"/>
                      <a:pt x="854" y="688"/>
                      <a:pt x="973" y="695"/>
                    </a:cubicBezTo>
                    <a:close/>
                    <a:moveTo>
                      <a:pt x="450" y="967"/>
                    </a:moveTo>
                    <a:lnTo>
                      <a:pt x="450" y="967"/>
                    </a:lnTo>
                    <a:cubicBezTo>
                      <a:pt x="146" y="967"/>
                      <a:pt x="146" y="967"/>
                      <a:pt x="146" y="967"/>
                    </a:cubicBezTo>
                    <a:cubicBezTo>
                      <a:pt x="159" y="808"/>
                      <a:pt x="212" y="662"/>
                      <a:pt x="298" y="536"/>
                    </a:cubicBezTo>
                    <a:cubicBezTo>
                      <a:pt x="364" y="562"/>
                      <a:pt x="430" y="596"/>
                      <a:pt x="503" y="615"/>
                    </a:cubicBezTo>
                    <a:cubicBezTo>
                      <a:pt x="470" y="728"/>
                      <a:pt x="457" y="841"/>
                      <a:pt x="450" y="967"/>
                    </a:cubicBezTo>
                    <a:close/>
                    <a:moveTo>
                      <a:pt x="450" y="1106"/>
                    </a:moveTo>
                    <a:lnTo>
                      <a:pt x="450" y="1106"/>
                    </a:lnTo>
                    <a:cubicBezTo>
                      <a:pt x="457" y="1225"/>
                      <a:pt x="470" y="1337"/>
                      <a:pt x="497" y="1443"/>
                    </a:cubicBezTo>
                    <a:cubicBezTo>
                      <a:pt x="424" y="1470"/>
                      <a:pt x="358" y="1496"/>
                      <a:pt x="291" y="1529"/>
                    </a:cubicBezTo>
                    <a:cubicBezTo>
                      <a:pt x="205" y="1404"/>
                      <a:pt x="159" y="1258"/>
                      <a:pt x="146" y="1106"/>
                    </a:cubicBezTo>
                    <a:lnTo>
                      <a:pt x="450" y="1106"/>
                    </a:lnTo>
                    <a:close/>
                    <a:moveTo>
                      <a:pt x="589" y="1106"/>
                    </a:moveTo>
                    <a:lnTo>
                      <a:pt x="589" y="1106"/>
                    </a:lnTo>
                    <a:cubicBezTo>
                      <a:pt x="973" y="1106"/>
                      <a:pt x="973" y="1106"/>
                      <a:pt x="973" y="1106"/>
                    </a:cubicBezTo>
                    <a:cubicBezTo>
                      <a:pt x="973" y="1364"/>
                      <a:pt x="973" y="1364"/>
                      <a:pt x="973" y="1364"/>
                    </a:cubicBezTo>
                    <a:cubicBezTo>
                      <a:pt x="854" y="1364"/>
                      <a:pt x="742" y="1377"/>
                      <a:pt x="636" y="1404"/>
                    </a:cubicBezTo>
                    <a:cubicBezTo>
                      <a:pt x="609" y="1311"/>
                      <a:pt x="596" y="1212"/>
                      <a:pt x="589" y="1106"/>
                    </a:cubicBezTo>
                    <a:close/>
                    <a:moveTo>
                      <a:pt x="973" y="1503"/>
                    </a:moveTo>
                    <a:lnTo>
                      <a:pt x="973" y="1503"/>
                    </a:lnTo>
                    <a:cubicBezTo>
                      <a:pt x="973" y="1933"/>
                      <a:pt x="973" y="1933"/>
                      <a:pt x="973" y="1933"/>
                    </a:cubicBezTo>
                    <a:cubicBezTo>
                      <a:pt x="940" y="1927"/>
                      <a:pt x="914" y="1927"/>
                      <a:pt x="887" y="1920"/>
                    </a:cubicBezTo>
                    <a:cubicBezTo>
                      <a:pt x="795" y="1814"/>
                      <a:pt x="722" y="1682"/>
                      <a:pt x="675" y="1543"/>
                    </a:cubicBezTo>
                    <a:cubicBezTo>
                      <a:pt x="768" y="1516"/>
                      <a:pt x="867" y="1503"/>
                      <a:pt x="973" y="1503"/>
                    </a:cubicBezTo>
                    <a:close/>
                    <a:moveTo>
                      <a:pt x="1113" y="1503"/>
                    </a:moveTo>
                    <a:lnTo>
                      <a:pt x="1113" y="1503"/>
                    </a:lnTo>
                    <a:cubicBezTo>
                      <a:pt x="1219" y="1510"/>
                      <a:pt x="1318" y="1523"/>
                      <a:pt x="1417" y="1549"/>
                    </a:cubicBezTo>
                    <a:cubicBezTo>
                      <a:pt x="1364" y="1688"/>
                      <a:pt x="1298" y="1814"/>
                      <a:pt x="1212" y="1913"/>
                    </a:cubicBezTo>
                    <a:cubicBezTo>
                      <a:pt x="1179" y="1920"/>
                      <a:pt x="1146" y="1927"/>
                      <a:pt x="1113" y="1933"/>
                    </a:cubicBezTo>
                    <a:lnTo>
                      <a:pt x="1113" y="1503"/>
                    </a:lnTo>
                    <a:close/>
                    <a:moveTo>
                      <a:pt x="1113" y="1364"/>
                    </a:moveTo>
                    <a:lnTo>
                      <a:pt x="1113" y="1364"/>
                    </a:lnTo>
                    <a:cubicBezTo>
                      <a:pt x="1113" y="1106"/>
                      <a:pt x="1113" y="1106"/>
                      <a:pt x="1113" y="1106"/>
                    </a:cubicBezTo>
                    <a:cubicBezTo>
                      <a:pt x="1497" y="1106"/>
                      <a:pt x="1497" y="1106"/>
                      <a:pt x="1497" y="1106"/>
                    </a:cubicBezTo>
                    <a:cubicBezTo>
                      <a:pt x="1497" y="1212"/>
                      <a:pt x="1477" y="1318"/>
                      <a:pt x="1457" y="1410"/>
                    </a:cubicBezTo>
                    <a:cubicBezTo>
                      <a:pt x="1344" y="1384"/>
                      <a:pt x="1232" y="1371"/>
                      <a:pt x="1113" y="1364"/>
                    </a:cubicBezTo>
                    <a:close/>
                    <a:moveTo>
                      <a:pt x="1643" y="1106"/>
                    </a:moveTo>
                    <a:lnTo>
                      <a:pt x="1643" y="1106"/>
                    </a:lnTo>
                    <a:cubicBezTo>
                      <a:pt x="1934" y="1106"/>
                      <a:pt x="1934" y="1106"/>
                      <a:pt x="1934" y="1106"/>
                    </a:cubicBezTo>
                    <a:cubicBezTo>
                      <a:pt x="1921" y="1265"/>
                      <a:pt x="1868" y="1410"/>
                      <a:pt x="1782" y="1536"/>
                    </a:cubicBezTo>
                    <a:cubicBezTo>
                      <a:pt x="1722" y="1503"/>
                      <a:pt x="1656" y="1476"/>
                      <a:pt x="1590" y="1457"/>
                    </a:cubicBezTo>
                    <a:cubicBezTo>
                      <a:pt x="1616" y="1344"/>
                      <a:pt x="1636" y="1225"/>
                      <a:pt x="1643" y="1106"/>
                    </a:cubicBezTo>
                    <a:close/>
                    <a:moveTo>
                      <a:pt x="1682" y="417"/>
                    </a:moveTo>
                    <a:lnTo>
                      <a:pt x="1682" y="417"/>
                    </a:lnTo>
                    <a:cubicBezTo>
                      <a:pt x="1636" y="437"/>
                      <a:pt x="1590" y="457"/>
                      <a:pt x="1543" y="470"/>
                    </a:cubicBezTo>
                    <a:cubicBezTo>
                      <a:pt x="1510" y="384"/>
                      <a:pt x="1477" y="304"/>
                      <a:pt x="1431" y="231"/>
                    </a:cubicBezTo>
                    <a:cubicBezTo>
                      <a:pt x="1530" y="278"/>
                      <a:pt x="1609" y="337"/>
                      <a:pt x="1682" y="417"/>
                    </a:cubicBezTo>
                    <a:close/>
                    <a:moveTo>
                      <a:pt x="662" y="225"/>
                    </a:moveTo>
                    <a:lnTo>
                      <a:pt x="662" y="225"/>
                    </a:lnTo>
                    <a:cubicBezTo>
                      <a:pt x="616" y="304"/>
                      <a:pt x="576" y="390"/>
                      <a:pt x="543" y="483"/>
                    </a:cubicBezTo>
                    <a:cubicBezTo>
                      <a:pt x="490" y="463"/>
                      <a:pt x="437" y="443"/>
                      <a:pt x="391" y="423"/>
                    </a:cubicBezTo>
                    <a:cubicBezTo>
                      <a:pt x="464" y="337"/>
                      <a:pt x="563" y="271"/>
                      <a:pt x="662" y="225"/>
                    </a:cubicBezTo>
                    <a:close/>
                    <a:moveTo>
                      <a:pt x="378" y="1642"/>
                    </a:moveTo>
                    <a:lnTo>
                      <a:pt x="378" y="1642"/>
                    </a:lnTo>
                    <a:cubicBezTo>
                      <a:pt x="430" y="1616"/>
                      <a:pt x="483" y="1596"/>
                      <a:pt x="536" y="1576"/>
                    </a:cubicBezTo>
                    <a:cubicBezTo>
                      <a:pt x="570" y="1675"/>
                      <a:pt x="616" y="1768"/>
                      <a:pt x="662" y="1854"/>
                    </a:cubicBezTo>
                    <a:cubicBezTo>
                      <a:pt x="556" y="1801"/>
                      <a:pt x="457" y="1728"/>
                      <a:pt x="378" y="1642"/>
                    </a:cubicBezTo>
                    <a:close/>
                    <a:moveTo>
                      <a:pt x="1431" y="1841"/>
                    </a:moveTo>
                    <a:lnTo>
                      <a:pt x="1431" y="1841"/>
                    </a:lnTo>
                    <a:cubicBezTo>
                      <a:pt x="1477" y="1761"/>
                      <a:pt x="1517" y="1682"/>
                      <a:pt x="1550" y="1589"/>
                    </a:cubicBezTo>
                    <a:cubicBezTo>
                      <a:pt x="1603" y="1609"/>
                      <a:pt x="1649" y="1629"/>
                      <a:pt x="1695" y="1649"/>
                    </a:cubicBezTo>
                    <a:cubicBezTo>
                      <a:pt x="1623" y="1728"/>
                      <a:pt x="1530" y="1794"/>
                      <a:pt x="1431" y="184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9352642" y="7299628"/>
              <a:ext cx="770320" cy="771782"/>
              <a:chOff x="19352642" y="7299628"/>
              <a:chExt cx="770320" cy="771782"/>
            </a:xfrm>
          </p:grpSpPr>
          <p:sp>
            <p:nvSpPr>
              <p:cNvPr id="56" name="Freeform 19"/>
              <p:cNvSpPr>
                <a:spLocks noChangeArrowheads="1"/>
              </p:cNvSpPr>
              <p:nvPr/>
            </p:nvSpPr>
            <p:spPr bwMode="auto">
              <a:xfrm>
                <a:off x="19352642" y="7299628"/>
                <a:ext cx="770320" cy="771782"/>
              </a:xfrm>
              <a:custGeom>
                <a:avLst/>
                <a:gdLst>
                  <a:gd name="T0" fmla="*/ 1722 w 1723"/>
                  <a:gd name="T1" fmla="*/ 867 h 1729"/>
                  <a:gd name="T2" fmla="*/ 1722 w 1723"/>
                  <a:gd name="T3" fmla="*/ 867 h 1729"/>
                  <a:gd name="T4" fmla="*/ 861 w 1723"/>
                  <a:gd name="T5" fmla="*/ 1728 h 1729"/>
                  <a:gd name="T6" fmla="*/ 0 w 1723"/>
                  <a:gd name="T7" fmla="*/ 867 h 1729"/>
                  <a:gd name="T8" fmla="*/ 861 w 1723"/>
                  <a:gd name="T9" fmla="*/ 0 h 1729"/>
                  <a:gd name="T10" fmla="*/ 1722 w 1723"/>
                  <a:gd name="T11" fmla="*/ 867 h 1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3" h="1729">
                    <a:moveTo>
                      <a:pt x="1722" y="867"/>
                    </a:moveTo>
                    <a:lnTo>
                      <a:pt x="1722" y="867"/>
                    </a:lnTo>
                    <a:cubicBezTo>
                      <a:pt x="1722" y="1344"/>
                      <a:pt x="1338" y="1728"/>
                      <a:pt x="861" y="1728"/>
                    </a:cubicBezTo>
                    <a:cubicBezTo>
                      <a:pt x="384" y="1728"/>
                      <a:pt x="0" y="1344"/>
                      <a:pt x="0" y="867"/>
                    </a:cubicBezTo>
                    <a:cubicBezTo>
                      <a:pt x="0" y="391"/>
                      <a:pt x="384" y="0"/>
                      <a:pt x="861" y="0"/>
                    </a:cubicBezTo>
                    <a:cubicBezTo>
                      <a:pt x="1338" y="0"/>
                      <a:pt x="1722" y="391"/>
                      <a:pt x="1722" y="867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57" name="Freeform 152"/>
              <p:cNvSpPr>
                <a:spLocks noChangeArrowheads="1"/>
              </p:cNvSpPr>
              <p:nvPr/>
            </p:nvSpPr>
            <p:spPr bwMode="auto">
              <a:xfrm>
                <a:off x="19520871" y="7547768"/>
                <a:ext cx="426498" cy="214099"/>
              </a:xfrm>
              <a:custGeom>
                <a:avLst/>
                <a:gdLst>
                  <a:gd name="T0" fmla="*/ 29 w 954"/>
                  <a:gd name="T1" fmla="*/ 474 h 481"/>
                  <a:gd name="T2" fmla="*/ 29 w 954"/>
                  <a:gd name="T3" fmla="*/ 474 h 481"/>
                  <a:gd name="T4" fmla="*/ 70 w 954"/>
                  <a:gd name="T5" fmla="*/ 474 h 481"/>
                  <a:gd name="T6" fmla="*/ 304 w 954"/>
                  <a:gd name="T7" fmla="*/ 404 h 481"/>
                  <a:gd name="T8" fmla="*/ 339 w 954"/>
                  <a:gd name="T9" fmla="*/ 381 h 481"/>
                  <a:gd name="T10" fmla="*/ 339 w 954"/>
                  <a:gd name="T11" fmla="*/ 334 h 481"/>
                  <a:gd name="T12" fmla="*/ 339 w 954"/>
                  <a:gd name="T13" fmla="*/ 328 h 481"/>
                  <a:gd name="T14" fmla="*/ 287 w 954"/>
                  <a:gd name="T15" fmla="*/ 252 h 481"/>
                  <a:gd name="T16" fmla="*/ 638 w 954"/>
                  <a:gd name="T17" fmla="*/ 211 h 481"/>
                  <a:gd name="T18" fmla="*/ 608 w 954"/>
                  <a:gd name="T19" fmla="*/ 299 h 481"/>
                  <a:gd name="T20" fmla="*/ 602 w 954"/>
                  <a:gd name="T21" fmla="*/ 304 h 481"/>
                  <a:gd name="T22" fmla="*/ 620 w 954"/>
                  <a:gd name="T23" fmla="*/ 345 h 481"/>
                  <a:gd name="T24" fmla="*/ 655 w 954"/>
                  <a:gd name="T25" fmla="*/ 363 h 481"/>
                  <a:gd name="T26" fmla="*/ 901 w 954"/>
                  <a:gd name="T27" fmla="*/ 375 h 481"/>
                  <a:gd name="T28" fmla="*/ 936 w 954"/>
                  <a:gd name="T29" fmla="*/ 363 h 481"/>
                  <a:gd name="T30" fmla="*/ 953 w 954"/>
                  <a:gd name="T31" fmla="*/ 328 h 481"/>
                  <a:gd name="T32" fmla="*/ 953 w 954"/>
                  <a:gd name="T33" fmla="*/ 322 h 481"/>
                  <a:gd name="T34" fmla="*/ 913 w 954"/>
                  <a:gd name="T35" fmla="*/ 111 h 481"/>
                  <a:gd name="T36" fmla="*/ 907 w 954"/>
                  <a:gd name="T37" fmla="*/ 106 h 481"/>
                  <a:gd name="T38" fmla="*/ 895 w 954"/>
                  <a:gd name="T39" fmla="*/ 100 h 481"/>
                  <a:gd name="T40" fmla="*/ 6 w 954"/>
                  <a:gd name="T41" fmla="*/ 205 h 481"/>
                  <a:gd name="T42" fmla="*/ 0 w 954"/>
                  <a:gd name="T43" fmla="*/ 205 h 481"/>
                  <a:gd name="T44" fmla="*/ 0 w 954"/>
                  <a:gd name="T45" fmla="*/ 217 h 481"/>
                  <a:gd name="T46" fmla="*/ 6 w 954"/>
                  <a:gd name="T47" fmla="*/ 433 h 481"/>
                  <a:gd name="T48" fmla="*/ 6 w 954"/>
                  <a:gd name="T49" fmla="*/ 439 h 481"/>
                  <a:gd name="T50" fmla="*/ 29 w 954"/>
                  <a:gd name="T51" fmla="*/ 474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54" h="481">
                    <a:moveTo>
                      <a:pt x="29" y="474"/>
                    </a:moveTo>
                    <a:lnTo>
                      <a:pt x="29" y="474"/>
                    </a:lnTo>
                    <a:cubicBezTo>
                      <a:pt x="41" y="480"/>
                      <a:pt x="53" y="480"/>
                      <a:pt x="70" y="474"/>
                    </a:cubicBezTo>
                    <a:cubicBezTo>
                      <a:pt x="158" y="474"/>
                      <a:pt x="234" y="451"/>
                      <a:pt x="304" y="404"/>
                    </a:cubicBezTo>
                    <a:cubicBezTo>
                      <a:pt x="322" y="398"/>
                      <a:pt x="333" y="392"/>
                      <a:pt x="339" y="381"/>
                    </a:cubicBezTo>
                    <a:cubicBezTo>
                      <a:pt x="345" y="369"/>
                      <a:pt x="345" y="351"/>
                      <a:pt x="339" y="334"/>
                    </a:cubicBezTo>
                    <a:cubicBezTo>
                      <a:pt x="339" y="334"/>
                      <a:pt x="339" y="334"/>
                      <a:pt x="339" y="328"/>
                    </a:cubicBezTo>
                    <a:cubicBezTo>
                      <a:pt x="287" y="252"/>
                      <a:pt x="287" y="252"/>
                      <a:pt x="287" y="252"/>
                    </a:cubicBezTo>
                    <a:cubicBezTo>
                      <a:pt x="404" y="217"/>
                      <a:pt x="515" y="205"/>
                      <a:pt x="638" y="211"/>
                    </a:cubicBezTo>
                    <a:cubicBezTo>
                      <a:pt x="608" y="299"/>
                      <a:pt x="608" y="299"/>
                      <a:pt x="608" y="299"/>
                    </a:cubicBezTo>
                    <a:cubicBezTo>
                      <a:pt x="608" y="304"/>
                      <a:pt x="602" y="304"/>
                      <a:pt x="602" y="304"/>
                    </a:cubicBezTo>
                    <a:cubicBezTo>
                      <a:pt x="602" y="322"/>
                      <a:pt x="608" y="340"/>
                      <a:pt x="620" y="345"/>
                    </a:cubicBezTo>
                    <a:cubicBezTo>
                      <a:pt x="626" y="357"/>
                      <a:pt x="638" y="363"/>
                      <a:pt x="655" y="363"/>
                    </a:cubicBezTo>
                    <a:cubicBezTo>
                      <a:pt x="731" y="392"/>
                      <a:pt x="819" y="398"/>
                      <a:pt x="901" y="375"/>
                    </a:cubicBezTo>
                    <a:cubicBezTo>
                      <a:pt x="918" y="381"/>
                      <a:pt x="930" y="375"/>
                      <a:pt x="936" y="363"/>
                    </a:cubicBezTo>
                    <a:cubicBezTo>
                      <a:pt x="948" y="357"/>
                      <a:pt x="953" y="345"/>
                      <a:pt x="953" y="328"/>
                    </a:cubicBezTo>
                    <a:lnTo>
                      <a:pt x="953" y="322"/>
                    </a:lnTo>
                    <a:cubicBezTo>
                      <a:pt x="913" y="111"/>
                      <a:pt x="913" y="111"/>
                      <a:pt x="913" y="111"/>
                    </a:cubicBezTo>
                    <a:cubicBezTo>
                      <a:pt x="907" y="111"/>
                      <a:pt x="907" y="106"/>
                      <a:pt x="907" y="106"/>
                    </a:cubicBezTo>
                    <a:cubicBezTo>
                      <a:pt x="907" y="100"/>
                      <a:pt x="901" y="100"/>
                      <a:pt x="895" y="100"/>
                    </a:cubicBezTo>
                    <a:cubicBezTo>
                      <a:pt x="585" y="0"/>
                      <a:pt x="287" y="41"/>
                      <a:pt x="6" y="205"/>
                    </a:cubicBezTo>
                    <a:cubicBezTo>
                      <a:pt x="6" y="205"/>
                      <a:pt x="6" y="205"/>
                      <a:pt x="0" y="205"/>
                    </a:cubicBezTo>
                    <a:cubicBezTo>
                      <a:pt x="0" y="211"/>
                      <a:pt x="0" y="217"/>
                      <a:pt x="0" y="217"/>
                    </a:cubicBezTo>
                    <a:cubicBezTo>
                      <a:pt x="6" y="433"/>
                      <a:pt x="6" y="433"/>
                      <a:pt x="6" y="433"/>
                    </a:cubicBezTo>
                    <a:cubicBezTo>
                      <a:pt x="6" y="433"/>
                      <a:pt x="6" y="433"/>
                      <a:pt x="6" y="439"/>
                    </a:cubicBezTo>
                    <a:cubicBezTo>
                      <a:pt x="11" y="457"/>
                      <a:pt x="17" y="468"/>
                      <a:pt x="29" y="47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8567508" y="8327743"/>
              <a:ext cx="1289792" cy="1286961"/>
              <a:chOff x="18567508" y="8327743"/>
              <a:chExt cx="1289792" cy="1286961"/>
            </a:xfrm>
          </p:grpSpPr>
          <p:sp>
            <p:nvSpPr>
              <p:cNvPr id="54" name="Freeform 8"/>
              <p:cNvSpPr>
                <a:spLocks noChangeArrowheads="1"/>
              </p:cNvSpPr>
              <p:nvPr/>
            </p:nvSpPr>
            <p:spPr bwMode="auto">
              <a:xfrm>
                <a:off x="18567508" y="8327743"/>
                <a:ext cx="1289792" cy="1286961"/>
              </a:xfrm>
              <a:custGeom>
                <a:avLst/>
                <a:gdLst>
                  <a:gd name="T0" fmla="*/ 2881 w 2882"/>
                  <a:gd name="T1" fmla="*/ 1437 h 2881"/>
                  <a:gd name="T2" fmla="*/ 2881 w 2882"/>
                  <a:gd name="T3" fmla="*/ 1437 h 2881"/>
                  <a:gd name="T4" fmla="*/ 1444 w 2882"/>
                  <a:gd name="T5" fmla="*/ 2880 h 2881"/>
                  <a:gd name="T6" fmla="*/ 0 w 2882"/>
                  <a:gd name="T7" fmla="*/ 1437 h 2881"/>
                  <a:gd name="T8" fmla="*/ 1444 w 2882"/>
                  <a:gd name="T9" fmla="*/ 0 h 2881"/>
                  <a:gd name="T10" fmla="*/ 2881 w 2882"/>
                  <a:gd name="T11" fmla="*/ 1437 h 2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2" h="2881">
                    <a:moveTo>
                      <a:pt x="2881" y="1437"/>
                    </a:moveTo>
                    <a:lnTo>
                      <a:pt x="2881" y="1437"/>
                    </a:lnTo>
                    <a:cubicBezTo>
                      <a:pt x="2881" y="2231"/>
                      <a:pt x="2239" y="2880"/>
                      <a:pt x="1444" y="2880"/>
                    </a:cubicBezTo>
                    <a:cubicBezTo>
                      <a:pt x="649" y="2880"/>
                      <a:pt x="0" y="2231"/>
                      <a:pt x="0" y="1437"/>
                    </a:cubicBezTo>
                    <a:cubicBezTo>
                      <a:pt x="0" y="642"/>
                      <a:pt x="649" y="0"/>
                      <a:pt x="1444" y="0"/>
                    </a:cubicBezTo>
                    <a:cubicBezTo>
                      <a:pt x="2239" y="0"/>
                      <a:pt x="2881" y="642"/>
                      <a:pt x="2881" y="143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55" name="Freeform 250"/>
              <p:cNvSpPr>
                <a:spLocks noChangeArrowheads="1"/>
              </p:cNvSpPr>
              <p:nvPr/>
            </p:nvSpPr>
            <p:spPr bwMode="auto">
              <a:xfrm>
                <a:off x="18903937" y="8646372"/>
                <a:ext cx="616934" cy="578859"/>
              </a:xfrm>
              <a:custGeom>
                <a:avLst/>
                <a:gdLst>
                  <a:gd name="T0" fmla="*/ 1130 w 1376"/>
                  <a:gd name="T1" fmla="*/ 848 h 1293"/>
                  <a:gd name="T2" fmla="*/ 1130 w 1376"/>
                  <a:gd name="T3" fmla="*/ 848 h 1293"/>
                  <a:gd name="T4" fmla="*/ 1194 w 1376"/>
                  <a:gd name="T5" fmla="*/ 555 h 1293"/>
                  <a:gd name="T6" fmla="*/ 907 w 1376"/>
                  <a:gd name="T7" fmla="*/ 0 h 1293"/>
                  <a:gd name="T8" fmla="*/ 907 w 1376"/>
                  <a:gd name="T9" fmla="*/ 47 h 1293"/>
                  <a:gd name="T10" fmla="*/ 702 w 1376"/>
                  <a:gd name="T11" fmla="*/ 532 h 1293"/>
                  <a:gd name="T12" fmla="*/ 428 w 1376"/>
                  <a:gd name="T13" fmla="*/ 404 h 1293"/>
                  <a:gd name="T14" fmla="*/ 123 w 1376"/>
                  <a:gd name="T15" fmla="*/ 590 h 1293"/>
                  <a:gd name="T16" fmla="*/ 0 w 1376"/>
                  <a:gd name="T17" fmla="*/ 590 h 1293"/>
                  <a:gd name="T18" fmla="*/ 88 w 1376"/>
                  <a:gd name="T19" fmla="*/ 701 h 1293"/>
                  <a:gd name="T20" fmla="*/ 82 w 1376"/>
                  <a:gd name="T21" fmla="*/ 713 h 1293"/>
                  <a:gd name="T22" fmla="*/ 0 w 1376"/>
                  <a:gd name="T23" fmla="*/ 801 h 1293"/>
                  <a:gd name="T24" fmla="*/ 88 w 1376"/>
                  <a:gd name="T25" fmla="*/ 801 h 1293"/>
                  <a:gd name="T26" fmla="*/ 147 w 1376"/>
                  <a:gd name="T27" fmla="*/ 953 h 1293"/>
                  <a:gd name="T28" fmla="*/ 738 w 1376"/>
                  <a:gd name="T29" fmla="*/ 1292 h 1293"/>
                  <a:gd name="T30" fmla="*/ 1375 w 1376"/>
                  <a:gd name="T31" fmla="*/ 848 h 1293"/>
                  <a:gd name="T32" fmla="*/ 1130 w 1376"/>
                  <a:gd name="T33" fmla="*/ 848 h 1293"/>
                  <a:gd name="T34" fmla="*/ 334 w 1376"/>
                  <a:gd name="T35" fmla="*/ 684 h 1293"/>
                  <a:gd name="T36" fmla="*/ 334 w 1376"/>
                  <a:gd name="T37" fmla="*/ 684 h 1293"/>
                  <a:gd name="T38" fmla="*/ 287 w 1376"/>
                  <a:gd name="T39" fmla="*/ 637 h 1293"/>
                  <a:gd name="T40" fmla="*/ 334 w 1376"/>
                  <a:gd name="T41" fmla="*/ 590 h 1293"/>
                  <a:gd name="T42" fmla="*/ 381 w 1376"/>
                  <a:gd name="T43" fmla="*/ 637 h 1293"/>
                  <a:gd name="T44" fmla="*/ 334 w 1376"/>
                  <a:gd name="T45" fmla="*/ 684 h 1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76" h="1293">
                    <a:moveTo>
                      <a:pt x="1130" y="848"/>
                    </a:moveTo>
                    <a:lnTo>
                      <a:pt x="1130" y="848"/>
                    </a:lnTo>
                    <a:cubicBezTo>
                      <a:pt x="1171" y="760"/>
                      <a:pt x="1194" y="655"/>
                      <a:pt x="1194" y="555"/>
                    </a:cubicBezTo>
                    <a:cubicBezTo>
                      <a:pt x="1194" y="328"/>
                      <a:pt x="1083" y="123"/>
                      <a:pt x="907" y="0"/>
                    </a:cubicBezTo>
                    <a:cubicBezTo>
                      <a:pt x="907" y="12"/>
                      <a:pt x="907" y="30"/>
                      <a:pt x="907" y="47"/>
                    </a:cubicBezTo>
                    <a:cubicBezTo>
                      <a:pt x="907" y="234"/>
                      <a:pt x="831" y="410"/>
                      <a:pt x="702" y="532"/>
                    </a:cubicBezTo>
                    <a:cubicBezTo>
                      <a:pt x="638" y="457"/>
                      <a:pt x="539" y="404"/>
                      <a:pt x="428" y="404"/>
                    </a:cubicBezTo>
                    <a:cubicBezTo>
                      <a:pt x="299" y="404"/>
                      <a:pt x="182" y="480"/>
                      <a:pt x="123" y="590"/>
                    </a:cubicBezTo>
                    <a:cubicBezTo>
                      <a:pt x="0" y="590"/>
                      <a:pt x="0" y="590"/>
                      <a:pt x="0" y="590"/>
                    </a:cubicBezTo>
                    <a:cubicBezTo>
                      <a:pt x="88" y="701"/>
                      <a:pt x="88" y="701"/>
                      <a:pt x="88" y="701"/>
                    </a:cubicBezTo>
                    <a:cubicBezTo>
                      <a:pt x="82" y="707"/>
                      <a:pt x="82" y="707"/>
                      <a:pt x="82" y="713"/>
                    </a:cubicBezTo>
                    <a:cubicBezTo>
                      <a:pt x="0" y="801"/>
                      <a:pt x="0" y="801"/>
                      <a:pt x="0" y="801"/>
                    </a:cubicBezTo>
                    <a:cubicBezTo>
                      <a:pt x="88" y="801"/>
                      <a:pt x="88" y="801"/>
                      <a:pt x="88" y="801"/>
                    </a:cubicBezTo>
                    <a:cubicBezTo>
                      <a:pt x="100" y="865"/>
                      <a:pt x="141" y="941"/>
                      <a:pt x="147" y="953"/>
                    </a:cubicBezTo>
                    <a:cubicBezTo>
                      <a:pt x="264" y="1158"/>
                      <a:pt x="486" y="1292"/>
                      <a:pt x="738" y="1292"/>
                    </a:cubicBezTo>
                    <a:cubicBezTo>
                      <a:pt x="1030" y="1292"/>
                      <a:pt x="1282" y="1111"/>
                      <a:pt x="1375" y="848"/>
                    </a:cubicBezTo>
                    <a:lnTo>
                      <a:pt x="1130" y="848"/>
                    </a:lnTo>
                    <a:close/>
                    <a:moveTo>
                      <a:pt x="334" y="684"/>
                    </a:moveTo>
                    <a:lnTo>
                      <a:pt x="334" y="684"/>
                    </a:lnTo>
                    <a:cubicBezTo>
                      <a:pt x="311" y="684"/>
                      <a:pt x="287" y="661"/>
                      <a:pt x="287" y="637"/>
                    </a:cubicBezTo>
                    <a:cubicBezTo>
                      <a:pt x="287" y="608"/>
                      <a:pt x="311" y="590"/>
                      <a:pt x="334" y="590"/>
                    </a:cubicBezTo>
                    <a:cubicBezTo>
                      <a:pt x="363" y="590"/>
                      <a:pt x="381" y="608"/>
                      <a:pt x="381" y="637"/>
                    </a:cubicBezTo>
                    <a:cubicBezTo>
                      <a:pt x="381" y="661"/>
                      <a:pt x="363" y="684"/>
                      <a:pt x="334" y="6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  <p:sp>
          <p:nvSpPr>
            <p:cNvPr id="39" name="Freeform 31"/>
            <p:cNvSpPr>
              <a:spLocks noEditPoints="1"/>
            </p:cNvSpPr>
            <p:nvPr/>
          </p:nvSpPr>
          <p:spPr bwMode="auto">
            <a:xfrm>
              <a:off x="19662860" y="6008221"/>
              <a:ext cx="809183" cy="810990"/>
            </a:xfrm>
            <a:custGeom>
              <a:avLst/>
              <a:gdLst>
                <a:gd name="T0" fmla="*/ 140 w 280"/>
                <a:gd name="T1" fmla="*/ 0 h 280"/>
                <a:gd name="T2" fmla="*/ 0 w 280"/>
                <a:gd name="T3" fmla="*/ 140 h 280"/>
                <a:gd name="T4" fmla="*/ 140 w 280"/>
                <a:gd name="T5" fmla="*/ 280 h 280"/>
                <a:gd name="T6" fmla="*/ 280 w 280"/>
                <a:gd name="T7" fmla="*/ 140 h 280"/>
                <a:gd name="T8" fmla="*/ 140 w 280"/>
                <a:gd name="T9" fmla="*/ 0 h 280"/>
                <a:gd name="T10" fmla="*/ 185 w 280"/>
                <a:gd name="T11" fmla="*/ 69 h 280"/>
                <a:gd name="T12" fmla="*/ 211 w 280"/>
                <a:gd name="T13" fmla="*/ 95 h 280"/>
                <a:gd name="T14" fmla="*/ 185 w 280"/>
                <a:gd name="T15" fmla="*/ 122 h 280"/>
                <a:gd name="T16" fmla="*/ 174 w 280"/>
                <a:gd name="T17" fmla="*/ 119 h 280"/>
                <a:gd name="T18" fmla="*/ 158 w 280"/>
                <a:gd name="T19" fmla="*/ 95 h 280"/>
                <a:gd name="T20" fmla="*/ 185 w 280"/>
                <a:gd name="T21" fmla="*/ 69 h 280"/>
                <a:gd name="T22" fmla="*/ 141 w 280"/>
                <a:gd name="T23" fmla="*/ 96 h 280"/>
                <a:gd name="T24" fmla="*/ 167 w 280"/>
                <a:gd name="T25" fmla="*/ 123 h 280"/>
                <a:gd name="T26" fmla="*/ 141 w 280"/>
                <a:gd name="T27" fmla="*/ 149 h 280"/>
                <a:gd name="T28" fmla="*/ 115 w 280"/>
                <a:gd name="T29" fmla="*/ 123 h 280"/>
                <a:gd name="T30" fmla="*/ 141 w 280"/>
                <a:gd name="T31" fmla="*/ 96 h 280"/>
                <a:gd name="T32" fmla="*/ 95 w 280"/>
                <a:gd name="T33" fmla="*/ 69 h 280"/>
                <a:gd name="T34" fmla="*/ 121 w 280"/>
                <a:gd name="T35" fmla="*/ 95 h 280"/>
                <a:gd name="T36" fmla="*/ 121 w 280"/>
                <a:gd name="T37" fmla="*/ 97 h 280"/>
                <a:gd name="T38" fmla="*/ 109 w 280"/>
                <a:gd name="T39" fmla="*/ 118 h 280"/>
                <a:gd name="T40" fmla="*/ 95 w 280"/>
                <a:gd name="T41" fmla="*/ 122 h 280"/>
                <a:gd name="T42" fmla="*/ 68 w 280"/>
                <a:gd name="T43" fmla="*/ 95 h 280"/>
                <a:gd name="T44" fmla="*/ 95 w 280"/>
                <a:gd name="T45" fmla="*/ 69 h 280"/>
                <a:gd name="T46" fmla="*/ 90 w 280"/>
                <a:gd name="T47" fmla="*/ 193 h 280"/>
                <a:gd name="T48" fmla="*/ 52 w 280"/>
                <a:gd name="T49" fmla="*/ 186 h 280"/>
                <a:gd name="T50" fmla="*/ 50 w 280"/>
                <a:gd name="T51" fmla="*/ 185 h 280"/>
                <a:gd name="T52" fmla="*/ 50 w 280"/>
                <a:gd name="T53" fmla="*/ 185 h 280"/>
                <a:gd name="T54" fmla="*/ 50 w 280"/>
                <a:gd name="T55" fmla="*/ 157 h 280"/>
                <a:gd name="T56" fmla="*/ 84 w 280"/>
                <a:gd name="T57" fmla="*/ 124 h 280"/>
                <a:gd name="T58" fmla="*/ 106 w 280"/>
                <a:gd name="T59" fmla="*/ 124 h 280"/>
                <a:gd name="T60" fmla="*/ 108 w 280"/>
                <a:gd name="T61" fmla="*/ 124 h 280"/>
                <a:gd name="T62" fmla="*/ 118 w 280"/>
                <a:gd name="T63" fmla="*/ 146 h 280"/>
                <a:gd name="T64" fmla="*/ 90 w 280"/>
                <a:gd name="T65" fmla="*/ 185 h 280"/>
                <a:gd name="T66" fmla="*/ 90 w 280"/>
                <a:gd name="T67" fmla="*/ 193 h 280"/>
                <a:gd name="T68" fmla="*/ 186 w 280"/>
                <a:gd name="T69" fmla="*/ 212 h 280"/>
                <a:gd name="T70" fmla="*/ 186 w 280"/>
                <a:gd name="T71" fmla="*/ 212 h 280"/>
                <a:gd name="T72" fmla="*/ 184 w 280"/>
                <a:gd name="T73" fmla="*/ 213 h 280"/>
                <a:gd name="T74" fmla="*/ 144 w 280"/>
                <a:gd name="T75" fmla="*/ 220 h 280"/>
                <a:gd name="T76" fmla="*/ 98 w 280"/>
                <a:gd name="T77" fmla="*/ 213 h 280"/>
                <a:gd name="T78" fmla="*/ 96 w 280"/>
                <a:gd name="T79" fmla="*/ 212 h 280"/>
                <a:gd name="T80" fmla="*/ 96 w 280"/>
                <a:gd name="T81" fmla="*/ 212 h 280"/>
                <a:gd name="T82" fmla="*/ 96 w 280"/>
                <a:gd name="T83" fmla="*/ 185 h 280"/>
                <a:gd name="T84" fmla="*/ 130 w 280"/>
                <a:gd name="T85" fmla="*/ 151 h 280"/>
                <a:gd name="T86" fmla="*/ 152 w 280"/>
                <a:gd name="T87" fmla="*/ 151 h 280"/>
                <a:gd name="T88" fmla="*/ 186 w 280"/>
                <a:gd name="T89" fmla="*/ 185 h 280"/>
                <a:gd name="T90" fmla="*/ 186 w 280"/>
                <a:gd name="T91" fmla="*/ 212 h 280"/>
                <a:gd name="T92" fmla="*/ 230 w 280"/>
                <a:gd name="T93" fmla="*/ 185 h 280"/>
                <a:gd name="T94" fmla="*/ 230 w 280"/>
                <a:gd name="T95" fmla="*/ 185 h 280"/>
                <a:gd name="T96" fmla="*/ 228 w 280"/>
                <a:gd name="T97" fmla="*/ 186 h 280"/>
                <a:gd name="T98" fmla="*/ 192 w 280"/>
                <a:gd name="T99" fmla="*/ 193 h 280"/>
                <a:gd name="T100" fmla="*/ 192 w 280"/>
                <a:gd name="T101" fmla="*/ 185 h 280"/>
                <a:gd name="T102" fmla="*/ 164 w 280"/>
                <a:gd name="T103" fmla="*/ 146 h 280"/>
                <a:gd name="T104" fmla="*/ 174 w 280"/>
                <a:gd name="T105" fmla="*/ 124 h 280"/>
                <a:gd name="T106" fmla="*/ 196 w 280"/>
                <a:gd name="T107" fmla="*/ 124 h 280"/>
                <a:gd name="T108" fmla="*/ 230 w 280"/>
                <a:gd name="T109" fmla="*/ 157 h 280"/>
                <a:gd name="T110" fmla="*/ 230 w 280"/>
                <a:gd name="T111" fmla="*/ 185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0" h="280">
                  <a:moveTo>
                    <a:pt x="140" y="0"/>
                  </a:moveTo>
                  <a:cubicBezTo>
                    <a:pt x="62" y="0"/>
                    <a:pt x="0" y="62"/>
                    <a:pt x="0" y="140"/>
                  </a:cubicBezTo>
                  <a:cubicBezTo>
                    <a:pt x="0" y="217"/>
                    <a:pt x="62" y="280"/>
                    <a:pt x="140" y="280"/>
                  </a:cubicBezTo>
                  <a:cubicBezTo>
                    <a:pt x="217" y="280"/>
                    <a:pt x="280" y="217"/>
                    <a:pt x="280" y="140"/>
                  </a:cubicBezTo>
                  <a:cubicBezTo>
                    <a:pt x="280" y="62"/>
                    <a:pt x="217" y="0"/>
                    <a:pt x="140" y="0"/>
                  </a:cubicBezTo>
                  <a:close/>
                  <a:moveTo>
                    <a:pt x="185" y="69"/>
                  </a:moveTo>
                  <a:cubicBezTo>
                    <a:pt x="199" y="69"/>
                    <a:pt x="211" y="81"/>
                    <a:pt x="211" y="95"/>
                  </a:cubicBezTo>
                  <a:cubicBezTo>
                    <a:pt x="211" y="110"/>
                    <a:pt x="199" y="122"/>
                    <a:pt x="185" y="122"/>
                  </a:cubicBezTo>
                  <a:cubicBezTo>
                    <a:pt x="181" y="122"/>
                    <a:pt x="177" y="121"/>
                    <a:pt x="174" y="119"/>
                  </a:cubicBezTo>
                  <a:cubicBezTo>
                    <a:pt x="173" y="109"/>
                    <a:pt x="167" y="100"/>
                    <a:pt x="158" y="95"/>
                  </a:cubicBezTo>
                  <a:cubicBezTo>
                    <a:pt x="159" y="81"/>
                    <a:pt x="170" y="69"/>
                    <a:pt x="185" y="69"/>
                  </a:cubicBezTo>
                  <a:close/>
                  <a:moveTo>
                    <a:pt x="141" y="96"/>
                  </a:moveTo>
                  <a:cubicBezTo>
                    <a:pt x="156" y="96"/>
                    <a:pt x="167" y="108"/>
                    <a:pt x="167" y="123"/>
                  </a:cubicBezTo>
                  <a:cubicBezTo>
                    <a:pt x="167" y="137"/>
                    <a:pt x="156" y="149"/>
                    <a:pt x="141" y="149"/>
                  </a:cubicBezTo>
                  <a:cubicBezTo>
                    <a:pt x="127" y="149"/>
                    <a:pt x="115" y="137"/>
                    <a:pt x="115" y="123"/>
                  </a:cubicBezTo>
                  <a:cubicBezTo>
                    <a:pt x="115" y="108"/>
                    <a:pt x="127" y="96"/>
                    <a:pt x="141" y="96"/>
                  </a:cubicBezTo>
                  <a:close/>
                  <a:moveTo>
                    <a:pt x="95" y="69"/>
                  </a:moveTo>
                  <a:cubicBezTo>
                    <a:pt x="109" y="69"/>
                    <a:pt x="121" y="81"/>
                    <a:pt x="121" y="95"/>
                  </a:cubicBezTo>
                  <a:cubicBezTo>
                    <a:pt x="121" y="96"/>
                    <a:pt x="121" y="96"/>
                    <a:pt x="121" y="97"/>
                  </a:cubicBezTo>
                  <a:cubicBezTo>
                    <a:pt x="115" y="102"/>
                    <a:pt x="110" y="109"/>
                    <a:pt x="109" y="118"/>
                  </a:cubicBezTo>
                  <a:cubicBezTo>
                    <a:pt x="105" y="120"/>
                    <a:pt x="100" y="122"/>
                    <a:pt x="95" y="122"/>
                  </a:cubicBezTo>
                  <a:cubicBezTo>
                    <a:pt x="80" y="122"/>
                    <a:pt x="68" y="110"/>
                    <a:pt x="68" y="95"/>
                  </a:cubicBezTo>
                  <a:cubicBezTo>
                    <a:pt x="68" y="81"/>
                    <a:pt x="80" y="69"/>
                    <a:pt x="95" y="69"/>
                  </a:cubicBezTo>
                  <a:close/>
                  <a:moveTo>
                    <a:pt x="90" y="193"/>
                  </a:moveTo>
                  <a:cubicBezTo>
                    <a:pt x="79" y="192"/>
                    <a:pt x="66" y="190"/>
                    <a:pt x="52" y="186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50" y="157"/>
                    <a:pt x="50" y="157"/>
                    <a:pt x="50" y="157"/>
                  </a:cubicBezTo>
                  <a:cubicBezTo>
                    <a:pt x="50" y="139"/>
                    <a:pt x="65" y="124"/>
                    <a:pt x="84" y="124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4"/>
                    <a:pt x="108" y="124"/>
                    <a:pt x="108" y="124"/>
                  </a:cubicBezTo>
                  <a:cubicBezTo>
                    <a:pt x="109" y="132"/>
                    <a:pt x="113" y="140"/>
                    <a:pt x="118" y="146"/>
                  </a:cubicBezTo>
                  <a:cubicBezTo>
                    <a:pt x="102" y="151"/>
                    <a:pt x="90" y="166"/>
                    <a:pt x="90" y="185"/>
                  </a:cubicBezTo>
                  <a:lnTo>
                    <a:pt x="90" y="193"/>
                  </a:lnTo>
                  <a:close/>
                  <a:moveTo>
                    <a:pt x="186" y="212"/>
                  </a:moveTo>
                  <a:cubicBezTo>
                    <a:pt x="186" y="212"/>
                    <a:pt x="186" y="212"/>
                    <a:pt x="186" y="212"/>
                  </a:cubicBezTo>
                  <a:cubicBezTo>
                    <a:pt x="184" y="213"/>
                    <a:pt x="184" y="213"/>
                    <a:pt x="184" y="213"/>
                  </a:cubicBezTo>
                  <a:cubicBezTo>
                    <a:pt x="183" y="213"/>
                    <a:pt x="169" y="220"/>
                    <a:pt x="144" y="220"/>
                  </a:cubicBezTo>
                  <a:cubicBezTo>
                    <a:pt x="131" y="220"/>
                    <a:pt x="116" y="218"/>
                    <a:pt x="98" y="213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212"/>
                    <a:pt x="96" y="212"/>
                    <a:pt x="96" y="212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6" y="166"/>
                    <a:pt x="111" y="151"/>
                    <a:pt x="130" y="151"/>
                  </a:cubicBezTo>
                  <a:cubicBezTo>
                    <a:pt x="152" y="151"/>
                    <a:pt x="152" y="151"/>
                    <a:pt x="152" y="151"/>
                  </a:cubicBezTo>
                  <a:cubicBezTo>
                    <a:pt x="171" y="151"/>
                    <a:pt x="186" y="166"/>
                    <a:pt x="186" y="185"/>
                  </a:cubicBezTo>
                  <a:lnTo>
                    <a:pt x="186" y="212"/>
                  </a:lnTo>
                  <a:close/>
                  <a:moveTo>
                    <a:pt x="230" y="185"/>
                  </a:moveTo>
                  <a:cubicBezTo>
                    <a:pt x="230" y="185"/>
                    <a:pt x="230" y="185"/>
                    <a:pt x="230" y="185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27" y="186"/>
                    <a:pt x="214" y="192"/>
                    <a:pt x="192" y="193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2" y="166"/>
                    <a:pt x="180" y="151"/>
                    <a:pt x="164" y="146"/>
                  </a:cubicBezTo>
                  <a:cubicBezTo>
                    <a:pt x="170" y="140"/>
                    <a:pt x="173" y="132"/>
                    <a:pt x="174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215" y="124"/>
                    <a:pt x="230" y="139"/>
                    <a:pt x="230" y="157"/>
                  </a:cubicBezTo>
                  <a:lnTo>
                    <a:pt x="230" y="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23" tIns="45711" rIns="91423" bIns="45711" numCol="1" anchor="t" anchorCtr="0" compatLnSpc="1">
              <a:prstTxWarp prst="textNoShape">
                <a:avLst/>
              </a:prstTxWarp>
            </a:bodyPr>
            <a:lstStyle/>
            <a:p>
              <a:pPr defTabSz="914194"/>
              <a:endParaRPr lang="id-ID" dirty="0">
                <a:solidFill>
                  <a:srgbClr val="737572"/>
                </a:solidFill>
                <a:cs typeface="Lato Light" charset="0"/>
              </a:endParaRPr>
            </a:p>
          </p:txBody>
        </p:sp>
        <p:sp>
          <p:nvSpPr>
            <p:cNvPr id="40" name="Freeform 38"/>
            <p:cNvSpPr>
              <a:spLocks noEditPoints="1"/>
            </p:cNvSpPr>
            <p:nvPr/>
          </p:nvSpPr>
          <p:spPr bwMode="auto">
            <a:xfrm>
              <a:off x="15566710" y="8945894"/>
              <a:ext cx="807447" cy="820202"/>
            </a:xfrm>
            <a:custGeom>
              <a:avLst/>
              <a:gdLst>
                <a:gd name="T0" fmla="*/ 190 w 195"/>
                <a:gd name="T1" fmla="*/ 120 h 198"/>
                <a:gd name="T2" fmla="*/ 192 w 195"/>
                <a:gd name="T3" fmla="*/ 100 h 198"/>
                <a:gd name="T4" fmla="*/ 99 w 195"/>
                <a:gd name="T5" fmla="*/ 7 h 198"/>
                <a:gd name="T6" fmla="*/ 83 w 195"/>
                <a:gd name="T7" fmla="*/ 8 h 198"/>
                <a:gd name="T8" fmla="*/ 54 w 195"/>
                <a:gd name="T9" fmla="*/ 0 h 198"/>
                <a:gd name="T10" fmla="*/ 0 w 195"/>
                <a:gd name="T11" fmla="*/ 54 h 198"/>
                <a:gd name="T12" fmla="*/ 7 w 195"/>
                <a:gd name="T13" fmla="*/ 81 h 198"/>
                <a:gd name="T14" fmla="*/ 5 w 195"/>
                <a:gd name="T15" fmla="*/ 100 h 198"/>
                <a:gd name="T16" fmla="*/ 99 w 195"/>
                <a:gd name="T17" fmla="*/ 193 h 198"/>
                <a:gd name="T18" fmla="*/ 116 w 195"/>
                <a:gd name="T19" fmla="*/ 192 h 198"/>
                <a:gd name="T20" fmla="*/ 141 w 195"/>
                <a:gd name="T21" fmla="*/ 198 h 198"/>
                <a:gd name="T22" fmla="*/ 195 w 195"/>
                <a:gd name="T23" fmla="*/ 144 h 198"/>
                <a:gd name="T24" fmla="*/ 190 w 195"/>
                <a:gd name="T25" fmla="*/ 120 h 198"/>
                <a:gd name="T26" fmla="*/ 146 w 195"/>
                <a:gd name="T27" fmla="*/ 145 h 198"/>
                <a:gd name="T28" fmla="*/ 127 w 195"/>
                <a:gd name="T29" fmla="*/ 159 h 198"/>
                <a:gd name="T30" fmla="*/ 98 w 195"/>
                <a:gd name="T31" fmla="*/ 164 h 198"/>
                <a:gd name="T32" fmla="*/ 65 w 195"/>
                <a:gd name="T33" fmla="*/ 157 h 198"/>
                <a:gd name="T34" fmla="*/ 49 w 195"/>
                <a:gd name="T35" fmla="*/ 144 h 198"/>
                <a:gd name="T36" fmla="*/ 44 w 195"/>
                <a:gd name="T37" fmla="*/ 127 h 198"/>
                <a:gd name="T38" fmla="*/ 47 w 195"/>
                <a:gd name="T39" fmla="*/ 118 h 198"/>
                <a:gd name="T40" fmla="*/ 57 w 195"/>
                <a:gd name="T41" fmla="*/ 114 h 198"/>
                <a:gd name="T42" fmla="*/ 65 w 195"/>
                <a:gd name="T43" fmla="*/ 117 h 198"/>
                <a:gd name="T44" fmla="*/ 71 w 195"/>
                <a:gd name="T45" fmla="*/ 125 h 198"/>
                <a:gd name="T46" fmla="*/ 76 w 195"/>
                <a:gd name="T47" fmla="*/ 135 h 198"/>
                <a:gd name="T48" fmla="*/ 84 w 195"/>
                <a:gd name="T49" fmla="*/ 141 h 198"/>
                <a:gd name="T50" fmla="*/ 98 w 195"/>
                <a:gd name="T51" fmla="*/ 143 h 198"/>
                <a:gd name="T52" fmla="*/ 116 w 195"/>
                <a:gd name="T53" fmla="*/ 138 h 198"/>
                <a:gd name="T54" fmla="*/ 123 w 195"/>
                <a:gd name="T55" fmla="*/ 127 h 198"/>
                <a:gd name="T56" fmla="*/ 120 w 195"/>
                <a:gd name="T57" fmla="*/ 118 h 198"/>
                <a:gd name="T58" fmla="*/ 110 w 195"/>
                <a:gd name="T59" fmla="*/ 112 h 198"/>
                <a:gd name="T60" fmla="*/ 93 w 195"/>
                <a:gd name="T61" fmla="*/ 108 h 198"/>
                <a:gd name="T62" fmla="*/ 68 w 195"/>
                <a:gd name="T63" fmla="*/ 101 h 198"/>
                <a:gd name="T64" fmla="*/ 52 w 195"/>
                <a:gd name="T65" fmla="*/ 89 h 198"/>
                <a:gd name="T66" fmla="*/ 46 w 195"/>
                <a:gd name="T67" fmla="*/ 70 h 198"/>
                <a:gd name="T68" fmla="*/ 52 w 195"/>
                <a:gd name="T69" fmla="*/ 51 h 198"/>
                <a:gd name="T70" fmla="*/ 71 w 195"/>
                <a:gd name="T71" fmla="*/ 39 h 198"/>
                <a:gd name="T72" fmla="*/ 98 w 195"/>
                <a:gd name="T73" fmla="*/ 35 h 198"/>
                <a:gd name="T74" fmla="*/ 120 w 195"/>
                <a:gd name="T75" fmla="*/ 37 h 198"/>
                <a:gd name="T76" fmla="*/ 135 w 195"/>
                <a:gd name="T77" fmla="*/ 45 h 198"/>
                <a:gd name="T78" fmla="*/ 144 w 195"/>
                <a:gd name="T79" fmla="*/ 55 h 198"/>
                <a:gd name="T80" fmla="*/ 147 w 195"/>
                <a:gd name="T81" fmla="*/ 66 h 198"/>
                <a:gd name="T82" fmla="*/ 143 w 195"/>
                <a:gd name="T83" fmla="*/ 75 h 198"/>
                <a:gd name="T84" fmla="*/ 134 w 195"/>
                <a:gd name="T85" fmla="*/ 79 h 198"/>
                <a:gd name="T86" fmla="*/ 126 w 195"/>
                <a:gd name="T87" fmla="*/ 76 h 198"/>
                <a:gd name="T88" fmla="*/ 120 w 195"/>
                <a:gd name="T89" fmla="*/ 69 h 198"/>
                <a:gd name="T90" fmla="*/ 112 w 195"/>
                <a:gd name="T91" fmla="*/ 59 h 198"/>
                <a:gd name="T92" fmla="*/ 96 w 195"/>
                <a:gd name="T93" fmla="*/ 55 h 198"/>
                <a:gd name="T94" fmla="*/ 80 w 195"/>
                <a:gd name="T95" fmla="*/ 59 h 198"/>
                <a:gd name="T96" fmla="*/ 74 w 195"/>
                <a:gd name="T97" fmla="*/ 68 h 198"/>
                <a:gd name="T98" fmla="*/ 76 w 195"/>
                <a:gd name="T99" fmla="*/ 73 h 198"/>
                <a:gd name="T100" fmla="*/ 82 w 195"/>
                <a:gd name="T101" fmla="*/ 78 h 198"/>
                <a:gd name="T102" fmla="*/ 89 w 195"/>
                <a:gd name="T103" fmla="*/ 81 h 198"/>
                <a:gd name="T104" fmla="*/ 102 w 195"/>
                <a:gd name="T105" fmla="*/ 84 h 198"/>
                <a:gd name="T106" fmla="*/ 123 w 195"/>
                <a:gd name="T107" fmla="*/ 89 h 198"/>
                <a:gd name="T108" fmla="*/ 139 w 195"/>
                <a:gd name="T109" fmla="*/ 96 h 198"/>
                <a:gd name="T110" fmla="*/ 149 w 195"/>
                <a:gd name="T111" fmla="*/ 108 h 198"/>
                <a:gd name="T112" fmla="*/ 153 w 195"/>
                <a:gd name="T113" fmla="*/ 124 h 198"/>
                <a:gd name="T114" fmla="*/ 146 w 195"/>
                <a:gd name="T115" fmla="*/ 1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95" h="198">
                  <a:moveTo>
                    <a:pt x="190" y="120"/>
                  </a:moveTo>
                  <a:cubicBezTo>
                    <a:pt x="191" y="114"/>
                    <a:pt x="192" y="107"/>
                    <a:pt x="192" y="100"/>
                  </a:cubicBezTo>
                  <a:cubicBezTo>
                    <a:pt x="192" y="49"/>
                    <a:pt x="150" y="7"/>
                    <a:pt x="99" y="7"/>
                  </a:cubicBezTo>
                  <a:cubicBezTo>
                    <a:pt x="93" y="7"/>
                    <a:pt x="88" y="7"/>
                    <a:pt x="83" y="8"/>
                  </a:cubicBezTo>
                  <a:cubicBezTo>
                    <a:pt x="74" y="3"/>
                    <a:pt x="64" y="0"/>
                    <a:pt x="54" y="0"/>
                  </a:cubicBezTo>
                  <a:cubicBezTo>
                    <a:pt x="24" y="0"/>
                    <a:pt x="0" y="24"/>
                    <a:pt x="0" y="54"/>
                  </a:cubicBezTo>
                  <a:cubicBezTo>
                    <a:pt x="0" y="64"/>
                    <a:pt x="2" y="73"/>
                    <a:pt x="7" y="81"/>
                  </a:cubicBezTo>
                  <a:cubicBezTo>
                    <a:pt x="6" y="87"/>
                    <a:pt x="5" y="94"/>
                    <a:pt x="5" y="100"/>
                  </a:cubicBezTo>
                  <a:cubicBezTo>
                    <a:pt x="5" y="152"/>
                    <a:pt x="47" y="193"/>
                    <a:pt x="99" y="193"/>
                  </a:cubicBezTo>
                  <a:cubicBezTo>
                    <a:pt x="104" y="193"/>
                    <a:pt x="110" y="193"/>
                    <a:pt x="116" y="192"/>
                  </a:cubicBezTo>
                  <a:cubicBezTo>
                    <a:pt x="123" y="196"/>
                    <a:pt x="132" y="198"/>
                    <a:pt x="141" y="198"/>
                  </a:cubicBezTo>
                  <a:cubicBezTo>
                    <a:pt x="171" y="198"/>
                    <a:pt x="195" y="174"/>
                    <a:pt x="195" y="144"/>
                  </a:cubicBezTo>
                  <a:cubicBezTo>
                    <a:pt x="195" y="136"/>
                    <a:pt x="193" y="127"/>
                    <a:pt x="190" y="120"/>
                  </a:cubicBezTo>
                  <a:close/>
                  <a:moveTo>
                    <a:pt x="146" y="145"/>
                  </a:moveTo>
                  <a:cubicBezTo>
                    <a:pt x="142" y="151"/>
                    <a:pt x="136" y="156"/>
                    <a:pt x="127" y="159"/>
                  </a:cubicBezTo>
                  <a:cubicBezTo>
                    <a:pt x="119" y="163"/>
                    <a:pt x="109" y="164"/>
                    <a:pt x="98" y="164"/>
                  </a:cubicBezTo>
                  <a:cubicBezTo>
                    <a:pt x="85" y="164"/>
                    <a:pt x="74" y="162"/>
                    <a:pt x="65" y="157"/>
                  </a:cubicBezTo>
                  <a:cubicBezTo>
                    <a:pt x="59" y="154"/>
                    <a:pt x="53" y="149"/>
                    <a:pt x="49" y="144"/>
                  </a:cubicBezTo>
                  <a:cubicBezTo>
                    <a:pt x="46" y="138"/>
                    <a:pt x="44" y="132"/>
                    <a:pt x="44" y="127"/>
                  </a:cubicBezTo>
                  <a:cubicBezTo>
                    <a:pt x="44" y="123"/>
                    <a:pt x="45" y="120"/>
                    <a:pt x="47" y="118"/>
                  </a:cubicBezTo>
                  <a:cubicBezTo>
                    <a:pt x="50" y="116"/>
                    <a:pt x="53" y="114"/>
                    <a:pt x="57" y="114"/>
                  </a:cubicBezTo>
                  <a:cubicBezTo>
                    <a:pt x="60" y="114"/>
                    <a:pt x="63" y="115"/>
                    <a:pt x="65" y="117"/>
                  </a:cubicBezTo>
                  <a:cubicBezTo>
                    <a:pt x="68" y="119"/>
                    <a:pt x="69" y="122"/>
                    <a:pt x="71" y="125"/>
                  </a:cubicBezTo>
                  <a:cubicBezTo>
                    <a:pt x="72" y="129"/>
                    <a:pt x="74" y="132"/>
                    <a:pt x="76" y="135"/>
                  </a:cubicBezTo>
                  <a:cubicBezTo>
                    <a:pt x="78" y="137"/>
                    <a:pt x="81" y="139"/>
                    <a:pt x="84" y="141"/>
                  </a:cubicBezTo>
                  <a:cubicBezTo>
                    <a:pt x="87" y="142"/>
                    <a:pt x="92" y="143"/>
                    <a:pt x="98" y="143"/>
                  </a:cubicBezTo>
                  <a:cubicBezTo>
                    <a:pt x="105" y="143"/>
                    <a:pt x="112" y="142"/>
                    <a:pt x="116" y="138"/>
                  </a:cubicBezTo>
                  <a:cubicBezTo>
                    <a:pt x="121" y="135"/>
                    <a:pt x="123" y="131"/>
                    <a:pt x="123" y="127"/>
                  </a:cubicBezTo>
                  <a:cubicBezTo>
                    <a:pt x="123" y="123"/>
                    <a:pt x="122" y="120"/>
                    <a:pt x="120" y="118"/>
                  </a:cubicBezTo>
                  <a:cubicBezTo>
                    <a:pt x="117" y="115"/>
                    <a:pt x="114" y="114"/>
                    <a:pt x="110" y="112"/>
                  </a:cubicBezTo>
                  <a:cubicBezTo>
                    <a:pt x="105" y="111"/>
                    <a:pt x="100" y="110"/>
                    <a:pt x="93" y="108"/>
                  </a:cubicBezTo>
                  <a:cubicBezTo>
                    <a:pt x="83" y="106"/>
                    <a:pt x="75" y="104"/>
                    <a:pt x="68" y="101"/>
                  </a:cubicBezTo>
                  <a:cubicBezTo>
                    <a:pt x="61" y="98"/>
                    <a:pt x="56" y="94"/>
                    <a:pt x="52" y="89"/>
                  </a:cubicBezTo>
                  <a:cubicBezTo>
                    <a:pt x="48" y="84"/>
                    <a:pt x="46" y="78"/>
                    <a:pt x="46" y="70"/>
                  </a:cubicBezTo>
                  <a:cubicBezTo>
                    <a:pt x="46" y="63"/>
                    <a:pt x="48" y="57"/>
                    <a:pt x="52" y="51"/>
                  </a:cubicBezTo>
                  <a:cubicBezTo>
                    <a:pt x="57" y="46"/>
                    <a:pt x="63" y="42"/>
                    <a:pt x="71" y="39"/>
                  </a:cubicBezTo>
                  <a:cubicBezTo>
                    <a:pt x="78" y="36"/>
                    <a:pt x="87" y="35"/>
                    <a:pt x="98" y="35"/>
                  </a:cubicBezTo>
                  <a:cubicBezTo>
                    <a:pt x="106" y="35"/>
                    <a:pt x="114" y="35"/>
                    <a:pt x="120" y="37"/>
                  </a:cubicBezTo>
                  <a:cubicBezTo>
                    <a:pt x="126" y="39"/>
                    <a:pt x="131" y="42"/>
                    <a:pt x="135" y="45"/>
                  </a:cubicBezTo>
                  <a:cubicBezTo>
                    <a:pt x="139" y="48"/>
                    <a:pt x="142" y="52"/>
                    <a:pt x="144" y="55"/>
                  </a:cubicBezTo>
                  <a:cubicBezTo>
                    <a:pt x="146" y="59"/>
                    <a:pt x="147" y="62"/>
                    <a:pt x="147" y="66"/>
                  </a:cubicBezTo>
                  <a:cubicBezTo>
                    <a:pt x="147" y="69"/>
                    <a:pt x="146" y="72"/>
                    <a:pt x="143" y="75"/>
                  </a:cubicBezTo>
                  <a:cubicBezTo>
                    <a:pt x="141" y="78"/>
                    <a:pt x="137" y="79"/>
                    <a:pt x="134" y="79"/>
                  </a:cubicBezTo>
                  <a:cubicBezTo>
                    <a:pt x="130" y="79"/>
                    <a:pt x="128" y="78"/>
                    <a:pt x="126" y="76"/>
                  </a:cubicBezTo>
                  <a:cubicBezTo>
                    <a:pt x="124" y="75"/>
                    <a:pt x="122" y="72"/>
                    <a:pt x="120" y="69"/>
                  </a:cubicBezTo>
                  <a:cubicBezTo>
                    <a:pt x="118" y="65"/>
                    <a:pt x="115" y="61"/>
                    <a:pt x="112" y="59"/>
                  </a:cubicBezTo>
                  <a:cubicBezTo>
                    <a:pt x="109" y="56"/>
                    <a:pt x="103" y="55"/>
                    <a:pt x="96" y="55"/>
                  </a:cubicBezTo>
                  <a:cubicBezTo>
                    <a:pt x="89" y="55"/>
                    <a:pt x="84" y="56"/>
                    <a:pt x="80" y="59"/>
                  </a:cubicBezTo>
                  <a:cubicBezTo>
                    <a:pt x="76" y="62"/>
                    <a:pt x="74" y="65"/>
                    <a:pt x="74" y="68"/>
                  </a:cubicBezTo>
                  <a:cubicBezTo>
                    <a:pt x="74" y="70"/>
                    <a:pt x="75" y="72"/>
                    <a:pt x="76" y="73"/>
                  </a:cubicBezTo>
                  <a:cubicBezTo>
                    <a:pt x="77" y="75"/>
                    <a:pt x="79" y="76"/>
                    <a:pt x="82" y="78"/>
                  </a:cubicBezTo>
                  <a:cubicBezTo>
                    <a:pt x="84" y="79"/>
                    <a:pt x="87" y="80"/>
                    <a:pt x="89" y="81"/>
                  </a:cubicBezTo>
                  <a:cubicBezTo>
                    <a:pt x="92" y="81"/>
                    <a:pt x="96" y="82"/>
                    <a:pt x="102" y="84"/>
                  </a:cubicBezTo>
                  <a:cubicBezTo>
                    <a:pt x="110" y="85"/>
                    <a:pt x="117" y="87"/>
                    <a:pt x="123" y="89"/>
                  </a:cubicBezTo>
                  <a:cubicBezTo>
                    <a:pt x="129" y="91"/>
                    <a:pt x="134" y="94"/>
                    <a:pt x="139" y="96"/>
                  </a:cubicBezTo>
                  <a:cubicBezTo>
                    <a:pt x="143" y="99"/>
                    <a:pt x="147" y="103"/>
                    <a:pt x="149" y="108"/>
                  </a:cubicBezTo>
                  <a:cubicBezTo>
                    <a:pt x="152" y="112"/>
                    <a:pt x="153" y="118"/>
                    <a:pt x="153" y="124"/>
                  </a:cubicBezTo>
                  <a:cubicBezTo>
                    <a:pt x="153" y="132"/>
                    <a:pt x="151" y="139"/>
                    <a:pt x="146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23" tIns="45711" rIns="91423" bIns="45711" numCol="1" anchor="t" anchorCtr="0" compatLnSpc="1">
              <a:prstTxWarp prst="textNoShape">
                <a:avLst/>
              </a:prstTxWarp>
            </a:bodyPr>
            <a:lstStyle/>
            <a:p>
              <a:pPr defTabSz="914194"/>
              <a:endParaRPr lang="id-ID" dirty="0">
                <a:solidFill>
                  <a:srgbClr val="737572"/>
                </a:solidFill>
                <a:latin typeface="Calibri Light"/>
              </a:endParaRPr>
            </a:p>
          </p:txBody>
        </p:sp>
        <p:sp>
          <p:nvSpPr>
            <p:cNvPr id="41" name="Freeform 21"/>
            <p:cNvSpPr>
              <a:spLocks/>
            </p:cNvSpPr>
            <p:nvPr/>
          </p:nvSpPr>
          <p:spPr bwMode="auto">
            <a:xfrm>
              <a:off x="13970835" y="6413716"/>
              <a:ext cx="918608" cy="914274"/>
            </a:xfrm>
            <a:custGeom>
              <a:avLst/>
              <a:gdLst>
                <a:gd name="T0" fmla="*/ 114 w 228"/>
                <a:gd name="T1" fmla="*/ 0 h 227"/>
                <a:gd name="T2" fmla="*/ 0 w 228"/>
                <a:gd name="T3" fmla="*/ 114 h 227"/>
                <a:gd name="T4" fmla="*/ 68 w 228"/>
                <a:gd name="T5" fmla="*/ 218 h 227"/>
                <a:gd name="T6" fmla="*/ 70 w 228"/>
                <a:gd name="T7" fmla="*/ 192 h 227"/>
                <a:gd name="T8" fmla="*/ 85 w 228"/>
                <a:gd name="T9" fmla="*/ 130 h 227"/>
                <a:gd name="T10" fmla="*/ 81 w 228"/>
                <a:gd name="T11" fmla="*/ 112 h 227"/>
                <a:gd name="T12" fmla="*/ 103 w 228"/>
                <a:gd name="T13" fmla="*/ 82 h 227"/>
                <a:gd name="T14" fmla="*/ 119 w 228"/>
                <a:gd name="T15" fmla="*/ 99 h 227"/>
                <a:gd name="T16" fmla="*/ 109 w 228"/>
                <a:gd name="T17" fmla="*/ 140 h 227"/>
                <a:gd name="T18" fmla="*/ 127 w 228"/>
                <a:gd name="T19" fmla="*/ 162 h 227"/>
                <a:gd name="T20" fmla="*/ 163 w 228"/>
                <a:gd name="T21" fmla="*/ 101 h 227"/>
                <a:gd name="T22" fmla="*/ 115 w 228"/>
                <a:gd name="T23" fmla="*/ 57 h 227"/>
                <a:gd name="T24" fmla="*/ 59 w 228"/>
                <a:gd name="T25" fmla="*/ 112 h 227"/>
                <a:gd name="T26" fmla="*/ 67 w 228"/>
                <a:gd name="T27" fmla="*/ 134 h 227"/>
                <a:gd name="T28" fmla="*/ 68 w 228"/>
                <a:gd name="T29" fmla="*/ 141 h 227"/>
                <a:gd name="T30" fmla="*/ 66 w 228"/>
                <a:gd name="T31" fmla="*/ 150 h 227"/>
                <a:gd name="T32" fmla="*/ 60 w 228"/>
                <a:gd name="T33" fmla="*/ 153 h 227"/>
                <a:gd name="T34" fmla="*/ 37 w 228"/>
                <a:gd name="T35" fmla="*/ 109 h 227"/>
                <a:gd name="T36" fmla="*/ 118 w 228"/>
                <a:gd name="T37" fmla="*/ 38 h 227"/>
                <a:gd name="T38" fmla="*/ 191 w 228"/>
                <a:gd name="T39" fmla="*/ 103 h 227"/>
                <a:gd name="T40" fmla="*/ 129 w 228"/>
                <a:gd name="T41" fmla="*/ 181 h 227"/>
                <a:gd name="T42" fmla="*/ 101 w 228"/>
                <a:gd name="T43" fmla="*/ 167 h 227"/>
                <a:gd name="T44" fmla="*/ 93 w 228"/>
                <a:gd name="T45" fmla="*/ 198 h 227"/>
                <a:gd name="T46" fmla="*/ 82 w 228"/>
                <a:gd name="T47" fmla="*/ 223 h 227"/>
                <a:gd name="T48" fmla="*/ 114 w 228"/>
                <a:gd name="T49" fmla="*/ 227 h 227"/>
                <a:gd name="T50" fmla="*/ 228 w 228"/>
                <a:gd name="T51" fmla="*/ 114 h 227"/>
                <a:gd name="T52" fmla="*/ 114 w 228"/>
                <a:gd name="T53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8" h="227">
                  <a:moveTo>
                    <a:pt x="114" y="0"/>
                  </a:moveTo>
                  <a:cubicBezTo>
                    <a:pt x="51" y="0"/>
                    <a:pt x="0" y="51"/>
                    <a:pt x="0" y="114"/>
                  </a:cubicBezTo>
                  <a:cubicBezTo>
                    <a:pt x="0" y="160"/>
                    <a:pt x="28" y="200"/>
                    <a:pt x="68" y="218"/>
                  </a:cubicBezTo>
                  <a:cubicBezTo>
                    <a:pt x="68" y="210"/>
                    <a:pt x="68" y="200"/>
                    <a:pt x="70" y="192"/>
                  </a:cubicBezTo>
                  <a:cubicBezTo>
                    <a:pt x="73" y="183"/>
                    <a:pt x="85" y="130"/>
                    <a:pt x="85" y="130"/>
                  </a:cubicBezTo>
                  <a:cubicBezTo>
                    <a:pt x="85" y="130"/>
                    <a:pt x="81" y="122"/>
                    <a:pt x="81" y="112"/>
                  </a:cubicBezTo>
                  <a:cubicBezTo>
                    <a:pt x="81" y="95"/>
                    <a:pt x="91" y="82"/>
                    <a:pt x="103" y="82"/>
                  </a:cubicBezTo>
                  <a:cubicBezTo>
                    <a:pt x="114" y="82"/>
                    <a:pt x="119" y="90"/>
                    <a:pt x="119" y="99"/>
                  </a:cubicBezTo>
                  <a:cubicBezTo>
                    <a:pt x="119" y="110"/>
                    <a:pt x="112" y="125"/>
                    <a:pt x="109" y="140"/>
                  </a:cubicBezTo>
                  <a:cubicBezTo>
                    <a:pt x="106" y="152"/>
                    <a:pt x="115" y="162"/>
                    <a:pt x="127" y="162"/>
                  </a:cubicBezTo>
                  <a:cubicBezTo>
                    <a:pt x="148" y="162"/>
                    <a:pt x="163" y="134"/>
                    <a:pt x="163" y="101"/>
                  </a:cubicBezTo>
                  <a:cubicBezTo>
                    <a:pt x="163" y="76"/>
                    <a:pt x="146" y="57"/>
                    <a:pt x="115" y="57"/>
                  </a:cubicBezTo>
                  <a:cubicBezTo>
                    <a:pt x="81" y="57"/>
                    <a:pt x="59" y="83"/>
                    <a:pt x="59" y="112"/>
                  </a:cubicBezTo>
                  <a:cubicBezTo>
                    <a:pt x="59" y="122"/>
                    <a:pt x="62" y="129"/>
                    <a:pt x="67" y="134"/>
                  </a:cubicBezTo>
                  <a:cubicBezTo>
                    <a:pt x="69" y="137"/>
                    <a:pt x="69" y="138"/>
                    <a:pt x="68" y="141"/>
                  </a:cubicBezTo>
                  <a:cubicBezTo>
                    <a:pt x="68" y="143"/>
                    <a:pt x="67" y="148"/>
                    <a:pt x="66" y="150"/>
                  </a:cubicBezTo>
                  <a:cubicBezTo>
                    <a:pt x="65" y="153"/>
                    <a:pt x="63" y="154"/>
                    <a:pt x="60" y="153"/>
                  </a:cubicBezTo>
                  <a:cubicBezTo>
                    <a:pt x="44" y="146"/>
                    <a:pt x="37" y="129"/>
                    <a:pt x="37" y="109"/>
                  </a:cubicBezTo>
                  <a:cubicBezTo>
                    <a:pt x="37" y="77"/>
                    <a:pt x="64" y="38"/>
                    <a:pt x="118" y="38"/>
                  </a:cubicBezTo>
                  <a:cubicBezTo>
                    <a:pt x="162" y="38"/>
                    <a:pt x="191" y="70"/>
                    <a:pt x="191" y="103"/>
                  </a:cubicBezTo>
                  <a:cubicBezTo>
                    <a:pt x="191" y="148"/>
                    <a:pt x="166" y="181"/>
                    <a:pt x="129" y="181"/>
                  </a:cubicBezTo>
                  <a:cubicBezTo>
                    <a:pt x="117" y="181"/>
                    <a:pt x="105" y="175"/>
                    <a:pt x="101" y="167"/>
                  </a:cubicBezTo>
                  <a:cubicBezTo>
                    <a:pt x="101" y="167"/>
                    <a:pt x="95" y="193"/>
                    <a:pt x="93" y="198"/>
                  </a:cubicBezTo>
                  <a:cubicBezTo>
                    <a:pt x="91" y="207"/>
                    <a:pt x="86" y="216"/>
                    <a:pt x="82" y="223"/>
                  </a:cubicBezTo>
                  <a:cubicBezTo>
                    <a:pt x="92" y="226"/>
                    <a:pt x="103" y="227"/>
                    <a:pt x="114" y="227"/>
                  </a:cubicBezTo>
                  <a:cubicBezTo>
                    <a:pt x="177" y="227"/>
                    <a:pt x="228" y="176"/>
                    <a:pt x="228" y="114"/>
                  </a:cubicBezTo>
                  <a:cubicBezTo>
                    <a:pt x="228" y="51"/>
                    <a:pt x="177" y="0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23" tIns="45711" rIns="91423" bIns="45711" numCol="1" anchor="t" anchorCtr="0" compatLnSpc="1">
              <a:prstTxWarp prst="textNoShape">
                <a:avLst/>
              </a:prstTxWarp>
            </a:bodyPr>
            <a:lstStyle/>
            <a:p>
              <a:pPr defTabSz="914194"/>
              <a:endParaRPr lang="id-ID" dirty="0">
                <a:solidFill>
                  <a:srgbClr val="737572"/>
                </a:solidFill>
                <a:latin typeface="Calibri Light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5267971" y="9715995"/>
              <a:ext cx="3620504" cy="2723936"/>
              <a:chOff x="15267971" y="9715995"/>
              <a:chExt cx="3620504" cy="2723936"/>
            </a:xfrm>
          </p:grpSpPr>
          <p:sp>
            <p:nvSpPr>
              <p:cNvPr id="46" name="Freeform 21"/>
              <p:cNvSpPr>
                <a:spLocks noChangeArrowheads="1"/>
              </p:cNvSpPr>
              <p:nvPr/>
            </p:nvSpPr>
            <p:spPr bwMode="auto">
              <a:xfrm>
                <a:off x="15431911" y="11790529"/>
                <a:ext cx="2832407" cy="564525"/>
              </a:xfrm>
              <a:custGeom>
                <a:avLst/>
                <a:gdLst>
                  <a:gd name="T0" fmla="*/ 3166 w 6326"/>
                  <a:gd name="T1" fmla="*/ 0 h 1266"/>
                  <a:gd name="T2" fmla="*/ 0 w 6326"/>
                  <a:gd name="T3" fmla="*/ 629 h 1266"/>
                  <a:gd name="T4" fmla="*/ 3166 w 6326"/>
                  <a:gd name="T5" fmla="*/ 1265 h 1266"/>
                  <a:gd name="T6" fmla="*/ 6325 w 6326"/>
                  <a:gd name="T7" fmla="*/ 629 h 1266"/>
                  <a:gd name="T8" fmla="*/ 3166 w 6326"/>
                  <a:gd name="T9" fmla="*/ 0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6" h="1266">
                    <a:moveTo>
                      <a:pt x="3166" y="0"/>
                    </a:moveTo>
                    <a:lnTo>
                      <a:pt x="0" y="629"/>
                    </a:lnTo>
                    <a:lnTo>
                      <a:pt x="3166" y="1265"/>
                    </a:lnTo>
                    <a:lnTo>
                      <a:pt x="6325" y="629"/>
                    </a:lnTo>
                    <a:lnTo>
                      <a:pt x="3166" y="0"/>
                    </a:lnTo>
                  </a:path>
                </a:pathLst>
              </a:custGeom>
              <a:solidFill>
                <a:srgbClr val="A68C5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47" name="Freeform 23"/>
              <p:cNvSpPr>
                <a:spLocks noChangeArrowheads="1"/>
              </p:cNvSpPr>
              <p:nvPr/>
            </p:nvSpPr>
            <p:spPr bwMode="auto">
              <a:xfrm>
                <a:off x="16850089" y="9915356"/>
                <a:ext cx="1414228" cy="2524575"/>
              </a:xfrm>
              <a:custGeom>
                <a:avLst/>
                <a:gdLst>
                  <a:gd name="T0" fmla="*/ 3159 w 3160"/>
                  <a:gd name="T1" fmla="*/ 0 h 5644"/>
                  <a:gd name="T2" fmla="*/ 3159 w 3160"/>
                  <a:gd name="T3" fmla="*/ 4821 h 5644"/>
                  <a:gd name="T4" fmla="*/ 0 w 3160"/>
                  <a:gd name="T5" fmla="*/ 5643 h 5644"/>
                  <a:gd name="T6" fmla="*/ 0 w 3160"/>
                  <a:gd name="T7" fmla="*/ 444 h 5644"/>
                  <a:gd name="T8" fmla="*/ 3159 w 3160"/>
                  <a:gd name="T9" fmla="*/ 0 h 5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0" h="5644">
                    <a:moveTo>
                      <a:pt x="3159" y="0"/>
                    </a:moveTo>
                    <a:lnTo>
                      <a:pt x="3159" y="4821"/>
                    </a:lnTo>
                    <a:lnTo>
                      <a:pt x="0" y="5643"/>
                    </a:lnTo>
                    <a:lnTo>
                      <a:pt x="0" y="444"/>
                    </a:lnTo>
                    <a:lnTo>
                      <a:pt x="3159" y="0"/>
                    </a:lnTo>
                  </a:path>
                </a:pathLst>
              </a:custGeom>
              <a:solidFill>
                <a:srgbClr val="AF937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48" name="Freeform 24"/>
              <p:cNvSpPr>
                <a:spLocks noChangeArrowheads="1"/>
              </p:cNvSpPr>
              <p:nvPr/>
            </p:nvSpPr>
            <p:spPr bwMode="auto">
              <a:xfrm>
                <a:off x="16850089" y="9715995"/>
                <a:ext cx="1414228" cy="396747"/>
              </a:xfrm>
              <a:custGeom>
                <a:avLst/>
                <a:gdLst>
                  <a:gd name="T0" fmla="*/ 0 w 3160"/>
                  <a:gd name="T1" fmla="*/ 0 h 889"/>
                  <a:gd name="T2" fmla="*/ 3159 w 3160"/>
                  <a:gd name="T3" fmla="*/ 444 h 889"/>
                  <a:gd name="T4" fmla="*/ 0 w 3160"/>
                  <a:gd name="T5" fmla="*/ 888 h 889"/>
                  <a:gd name="T6" fmla="*/ 0 w 3160"/>
                  <a:gd name="T7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60" h="889">
                    <a:moveTo>
                      <a:pt x="0" y="0"/>
                    </a:moveTo>
                    <a:lnTo>
                      <a:pt x="3159" y="444"/>
                    </a:lnTo>
                    <a:lnTo>
                      <a:pt x="0" y="88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C543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49" name="Freeform 25"/>
              <p:cNvSpPr>
                <a:spLocks noChangeArrowheads="1"/>
              </p:cNvSpPr>
              <p:nvPr/>
            </p:nvSpPr>
            <p:spPr bwMode="auto">
              <a:xfrm>
                <a:off x="15431911" y="9715995"/>
                <a:ext cx="1416204" cy="396747"/>
              </a:xfrm>
              <a:custGeom>
                <a:avLst/>
                <a:gdLst>
                  <a:gd name="T0" fmla="*/ 0 w 3167"/>
                  <a:gd name="T1" fmla="*/ 444 h 889"/>
                  <a:gd name="T2" fmla="*/ 3166 w 3167"/>
                  <a:gd name="T3" fmla="*/ 0 h 889"/>
                  <a:gd name="T4" fmla="*/ 3166 w 3167"/>
                  <a:gd name="T5" fmla="*/ 888 h 889"/>
                  <a:gd name="T6" fmla="*/ 0 w 3167"/>
                  <a:gd name="T7" fmla="*/ 444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67" h="889">
                    <a:moveTo>
                      <a:pt x="0" y="444"/>
                    </a:moveTo>
                    <a:lnTo>
                      <a:pt x="3166" y="0"/>
                    </a:lnTo>
                    <a:lnTo>
                      <a:pt x="3166" y="888"/>
                    </a:lnTo>
                    <a:lnTo>
                      <a:pt x="0" y="444"/>
                    </a:lnTo>
                  </a:path>
                </a:pathLst>
              </a:custGeom>
              <a:solidFill>
                <a:srgbClr val="A68C5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50" name="Freeform 26"/>
              <p:cNvSpPr>
                <a:spLocks noChangeArrowheads="1"/>
              </p:cNvSpPr>
              <p:nvPr/>
            </p:nvSpPr>
            <p:spPr bwMode="auto">
              <a:xfrm>
                <a:off x="16850089" y="10041683"/>
                <a:ext cx="1414228" cy="982985"/>
              </a:xfrm>
              <a:custGeom>
                <a:avLst/>
                <a:gdLst>
                  <a:gd name="T0" fmla="*/ 3159 w 3160"/>
                  <a:gd name="T1" fmla="*/ 0 h 2200"/>
                  <a:gd name="T2" fmla="*/ 0 w 3160"/>
                  <a:gd name="T3" fmla="*/ 159 h 2200"/>
                  <a:gd name="T4" fmla="*/ 1377 w 3160"/>
                  <a:gd name="T5" fmla="*/ 2199 h 2200"/>
                  <a:gd name="T6" fmla="*/ 3159 w 3160"/>
                  <a:gd name="T7" fmla="*/ 1768 h 2200"/>
                  <a:gd name="T8" fmla="*/ 3159 w 3160"/>
                  <a:gd name="T9" fmla="*/ 0 h 2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0" h="2200">
                    <a:moveTo>
                      <a:pt x="3159" y="0"/>
                    </a:moveTo>
                    <a:lnTo>
                      <a:pt x="0" y="159"/>
                    </a:lnTo>
                    <a:lnTo>
                      <a:pt x="1377" y="2199"/>
                    </a:lnTo>
                    <a:lnTo>
                      <a:pt x="3159" y="1768"/>
                    </a:lnTo>
                    <a:lnTo>
                      <a:pt x="3159" y="0"/>
                    </a:lnTo>
                  </a:path>
                </a:pathLst>
              </a:custGeom>
              <a:solidFill>
                <a:srgbClr val="6C543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51" name="Freeform 27"/>
              <p:cNvSpPr>
                <a:spLocks noChangeArrowheads="1"/>
              </p:cNvSpPr>
              <p:nvPr/>
            </p:nvSpPr>
            <p:spPr bwMode="auto">
              <a:xfrm>
                <a:off x="16850089" y="9915356"/>
                <a:ext cx="2038386" cy="961273"/>
              </a:xfrm>
              <a:custGeom>
                <a:avLst/>
                <a:gdLst>
                  <a:gd name="T0" fmla="*/ 0 w 4557"/>
                  <a:gd name="T1" fmla="*/ 444 h 2153"/>
                  <a:gd name="T2" fmla="*/ 1708 w 4557"/>
                  <a:gd name="T3" fmla="*/ 2152 h 2153"/>
                  <a:gd name="T4" fmla="*/ 4556 w 4557"/>
                  <a:gd name="T5" fmla="*/ 1398 h 2153"/>
                  <a:gd name="T6" fmla="*/ 3159 w 4557"/>
                  <a:gd name="T7" fmla="*/ 0 h 2153"/>
                  <a:gd name="T8" fmla="*/ 0 w 4557"/>
                  <a:gd name="T9" fmla="*/ 444 h 2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57" h="2153">
                    <a:moveTo>
                      <a:pt x="0" y="444"/>
                    </a:moveTo>
                    <a:lnTo>
                      <a:pt x="1708" y="2152"/>
                    </a:lnTo>
                    <a:lnTo>
                      <a:pt x="4556" y="1398"/>
                    </a:lnTo>
                    <a:lnTo>
                      <a:pt x="3159" y="0"/>
                    </a:lnTo>
                    <a:lnTo>
                      <a:pt x="0" y="444"/>
                    </a:lnTo>
                  </a:path>
                </a:pathLst>
              </a:custGeom>
              <a:solidFill>
                <a:srgbClr val="BFA27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52" name="Freeform 28"/>
              <p:cNvSpPr>
                <a:spLocks noChangeArrowheads="1"/>
              </p:cNvSpPr>
              <p:nvPr/>
            </p:nvSpPr>
            <p:spPr bwMode="auto">
              <a:xfrm>
                <a:off x="15267971" y="9915356"/>
                <a:ext cx="161965" cy="805337"/>
              </a:xfrm>
              <a:custGeom>
                <a:avLst/>
                <a:gdLst>
                  <a:gd name="T0" fmla="*/ 364 w 365"/>
                  <a:gd name="T1" fmla="*/ 0 h 1803"/>
                  <a:gd name="T2" fmla="*/ 364 w 365"/>
                  <a:gd name="T3" fmla="*/ 0 h 1803"/>
                  <a:gd name="T4" fmla="*/ 0 w 365"/>
                  <a:gd name="T5" fmla="*/ 1802 h 1803"/>
                  <a:gd name="T6" fmla="*/ 364 w 365"/>
                  <a:gd name="T7" fmla="*/ 1802 h 1803"/>
                  <a:gd name="T8" fmla="*/ 364 w 365"/>
                  <a:gd name="T9" fmla="*/ 0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1803">
                    <a:moveTo>
                      <a:pt x="364" y="0"/>
                    </a:moveTo>
                    <a:lnTo>
                      <a:pt x="364" y="0"/>
                    </a:lnTo>
                    <a:cubicBezTo>
                      <a:pt x="305" y="7"/>
                      <a:pt x="0" y="1802"/>
                      <a:pt x="0" y="1802"/>
                    </a:cubicBezTo>
                    <a:cubicBezTo>
                      <a:pt x="364" y="1802"/>
                      <a:pt x="364" y="1802"/>
                      <a:pt x="364" y="1802"/>
                    </a:cubicBezTo>
                    <a:lnTo>
                      <a:pt x="364" y="0"/>
                    </a:lnTo>
                  </a:path>
                </a:pathLst>
              </a:custGeom>
              <a:solidFill>
                <a:srgbClr val="A68C5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53" name="Freeform 22"/>
              <p:cNvSpPr>
                <a:spLocks noChangeArrowheads="1"/>
              </p:cNvSpPr>
              <p:nvPr/>
            </p:nvSpPr>
            <p:spPr bwMode="auto">
              <a:xfrm>
                <a:off x="15431911" y="9915356"/>
                <a:ext cx="1416204" cy="2524575"/>
              </a:xfrm>
              <a:custGeom>
                <a:avLst/>
                <a:gdLst>
                  <a:gd name="T0" fmla="*/ 3166 w 3167"/>
                  <a:gd name="T1" fmla="*/ 444 h 5644"/>
                  <a:gd name="T2" fmla="*/ 3166 w 3167"/>
                  <a:gd name="T3" fmla="*/ 5643 h 5644"/>
                  <a:gd name="T4" fmla="*/ 0 w 3167"/>
                  <a:gd name="T5" fmla="*/ 4821 h 5644"/>
                  <a:gd name="T6" fmla="*/ 0 w 3167"/>
                  <a:gd name="T7" fmla="*/ 0 h 5644"/>
                  <a:gd name="T8" fmla="*/ 3166 w 3167"/>
                  <a:gd name="T9" fmla="*/ 444 h 5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7" h="5644">
                    <a:moveTo>
                      <a:pt x="3166" y="444"/>
                    </a:moveTo>
                    <a:lnTo>
                      <a:pt x="3166" y="5643"/>
                    </a:lnTo>
                    <a:lnTo>
                      <a:pt x="0" y="4821"/>
                    </a:lnTo>
                    <a:lnTo>
                      <a:pt x="0" y="0"/>
                    </a:lnTo>
                    <a:lnTo>
                      <a:pt x="3166" y="444"/>
                    </a:lnTo>
                  </a:path>
                </a:pathLst>
              </a:custGeom>
              <a:solidFill>
                <a:srgbClr val="745B3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7545352" y="9514661"/>
              <a:ext cx="689338" cy="497415"/>
              <a:chOff x="14911401" y="9627338"/>
              <a:chExt cx="735348" cy="530615"/>
            </a:xfrm>
          </p:grpSpPr>
          <p:sp>
            <p:nvSpPr>
              <p:cNvPr id="44" name="Freeform 42"/>
              <p:cNvSpPr>
                <a:spLocks noChangeArrowheads="1"/>
              </p:cNvSpPr>
              <p:nvPr/>
            </p:nvSpPr>
            <p:spPr bwMode="auto">
              <a:xfrm>
                <a:off x="14911401" y="9627338"/>
                <a:ext cx="735348" cy="530615"/>
              </a:xfrm>
              <a:custGeom>
                <a:avLst/>
                <a:gdLst>
                  <a:gd name="T0" fmla="*/ 1530 w 1544"/>
                  <a:gd name="T1" fmla="*/ 908 h 1114"/>
                  <a:gd name="T2" fmla="*/ 1530 w 1544"/>
                  <a:gd name="T3" fmla="*/ 908 h 1114"/>
                  <a:gd name="T4" fmla="*/ 1543 w 1544"/>
                  <a:gd name="T5" fmla="*/ 775 h 1114"/>
                  <a:gd name="T6" fmla="*/ 768 w 1544"/>
                  <a:gd name="T7" fmla="*/ 0 h 1114"/>
                  <a:gd name="T8" fmla="*/ 0 w 1544"/>
                  <a:gd name="T9" fmla="*/ 775 h 1114"/>
                  <a:gd name="T10" fmla="*/ 73 w 1544"/>
                  <a:gd name="T11" fmla="*/ 1113 h 1114"/>
                  <a:gd name="T12" fmla="*/ 1530 w 1544"/>
                  <a:gd name="T13" fmla="*/ 908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4" h="1114">
                    <a:moveTo>
                      <a:pt x="1530" y="908"/>
                    </a:moveTo>
                    <a:lnTo>
                      <a:pt x="1530" y="908"/>
                    </a:lnTo>
                    <a:cubicBezTo>
                      <a:pt x="1543" y="861"/>
                      <a:pt x="1543" y="815"/>
                      <a:pt x="1543" y="775"/>
                    </a:cubicBezTo>
                    <a:cubicBezTo>
                      <a:pt x="1543" y="345"/>
                      <a:pt x="1199" y="0"/>
                      <a:pt x="768" y="0"/>
                    </a:cubicBezTo>
                    <a:cubicBezTo>
                      <a:pt x="345" y="0"/>
                      <a:pt x="0" y="345"/>
                      <a:pt x="0" y="775"/>
                    </a:cubicBezTo>
                    <a:cubicBezTo>
                      <a:pt x="0" y="894"/>
                      <a:pt x="27" y="1007"/>
                      <a:pt x="73" y="1113"/>
                    </a:cubicBezTo>
                    <a:lnTo>
                      <a:pt x="1530" y="908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  <p:sp>
            <p:nvSpPr>
              <p:cNvPr id="45" name="Freeform 43"/>
              <p:cNvSpPr>
                <a:spLocks noChangeArrowheads="1"/>
              </p:cNvSpPr>
              <p:nvPr/>
            </p:nvSpPr>
            <p:spPr bwMode="auto">
              <a:xfrm>
                <a:off x="15090498" y="9808420"/>
                <a:ext cx="379263" cy="307420"/>
              </a:xfrm>
              <a:custGeom>
                <a:avLst/>
                <a:gdLst>
                  <a:gd name="T0" fmla="*/ 795 w 796"/>
                  <a:gd name="T1" fmla="*/ 79 h 650"/>
                  <a:gd name="T2" fmla="*/ 795 w 796"/>
                  <a:gd name="T3" fmla="*/ 79 h 650"/>
                  <a:gd name="T4" fmla="*/ 702 w 796"/>
                  <a:gd name="T5" fmla="*/ 106 h 650"/>
                  <a:gd name="T6" fmla="*/ 775 w 796"/>
                  <a:gd name="T7" fmla="*/ 13 h 650"/>
                  <a:gd name="T8" fmla="*/ 669 w 796"/>
                  <a:gd name="T9" fmla="*/ 53 h 650"/>
                  <a:gd name="T10" fmla="*/ 550 w 796"/>
                  <a:gd name="T11" fmla="*/ 0 h 650"/>
                  <a:gd name="T12" fmla="*/ 391 w 796"/>
                  <a:gd name="T13" fmla="*/ 165 h 650"/>
                  <a:gd name="T14" fmla="*/ 391 w 796"/>
                  <a:gd name="T15" fmla="*/ 205 h 650"/>
                  <a:gd name="T16" fmla="*/ 60 w 796"/>
                  <a:gd name="T17" fmla="*/ 33 h 650"/>
                  <a:gd name="T18" fmla="*/ 33 w 796"/>
                  <a:gd name="T19" fmla="*/ 112 h 650"/>
                  <a:gd name="T20" fmla="*/ 106 w 796"/>
                  <a:gd name="T21" fmla="*/ 251 h 650"/>
                  <a:gd name="T22" fmla="*/ 33 w 796"/>
                  <a:gd name="T23" fmla="*/ 231 h 650"/>
                  <a:gd name="T24" fmla="*/ 33 w 796"/>
                  <a:gd name="T25" fmla="*/ 231 h 650"/>
                  <a:gd name="T26" fmla="*/ 166 w 796"/>
                  <a:gd name="T27" fmla="*/ 390 h 650"/>
                  <a:gd name="T28" fmla="*/ 119 w 796"/>
                  <a:gd name="T29" fmla="*/ 397 h 650"/>
                  <a:gd name="T30" fmla="*/ 93 w 796"/>
                  <a:gd name="T31" fmla="*/ 397 h 650"/>
                  <a:gd name="T32" fmla="*/ 245 w 796"/>
                  <a:gd name="T33" fmla="*/ 510 h 650"/>
                  <a:gd name="T34" fmla="*/ 40 w 796"/>
                  <a:gd name="T35" fmla="*/ 576 h 650"/>
                  <a:gd name="T36" fmla="*/ 0 w 796"/>
                  <a:gd name="T37" fmla="*/ 576 h 650"/>
                  <a:gd name="T38" fmla="*/ 252 w 796"/>
                  <a:gd name="T39" fmla="*/ 649 h 650"/>
                  <a:gd name="T40" fmla="*/ 715 w 796"/>
                  <a:gd name="T41" fmla="*/ 185 h 650"/>
                  <a:gd name="T42" fmla="*/ 715 w 796"/>
                  <a:gd name="T43" fmla="*/ 165 h 650"/>
                  <a:gd name="T44" fmla="*/ 795 w 796"/>
                  <a:gd name="T45" fmla="*/ 79 h 650"/>
                  <a:gd name="T46" fmla="*/ 795 w 796"/>
                  <a:gd name="T47" fmla="*/ 79 h 650"/>
                  <a:gd name="T48" fmla="*/ 795 w 796"/>
                  <a:gd name="T49" fmla="*/ 79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6" h="650">
                    <a:moveTo>
                      <a:pt x="795" y="79"/>
                    </a:moveTo>
                    <a:lnTo>
                      <a:pt x="795" y="79"/>
                    </a:lnTo>
                    <a:cubicBezTo>
                      <a:pt x="768" y="92"/>
                      <a:pt x="735" y="99"/>
                      <a:pt x="702" y="106"/>
                    </a:cubicBezTo>
                    <a:cubicBezTo>
                      <a:pt x="735" y="86"/>
                      <a:pt x="762" y="53"/>
                      <a:pt x="775" y="13"/>
                    </a:cubicBezTo>
                    <a:cubicBezTo>
                      <a:pt x="742" y="33"/>
                      <a:pt x="709" y="46"/>
                      <a:pt x="669" y="53"/>
                    </a:cubicBezTo>
                    <a:cubicBezTo>
                      <a:pt x="642" y="20"/>
                      <a:pt x="603" y="0"/>
                      <a:pt x="550" y="0"/>
                    </a:cubicBezTo>
                    <a:cubicBezTo>
                      <a:pt x="464" y="0"/>
                      <a:pt x="391" y="79"/>
                      <a:pt x="391" y="165"/>
                    </a:cubicBezTo>
                    <a:cubicBezTo>
                      <a:pt x="391" y="178"/>
                      <a:pt x="391" y="192"/>
                      <a:pt x="391" y="205"/>
                    </a:cubicBezTo>
                    <a:cubicBezTo>
                      <a:pt x="258" y="198"/>
                      <a:pt x="139" y="132"/>
                      <a:pt x="60" y="33"/>
                    </a:cubicBezTo>
                    <a:cubicBezTo>
                      <a:pt x="46" y="59"/>
                      <a:pt x="33" y="86"/>
                      <a:pt x="33" y="112"/>
                    </a:cubicBezTo>
                    <a:cubicBezTo>
                      <a:pt x="33" y="172"/>
                      <a:pt x="66" y="218"/>
                      <a:pt x="106" y="251"/>
                    </a:cubicBezTo>
                    <a:cubicBezTo>
                      <a:pt x="80" y="251"/>
                      <a:pt x="53" y="245"/>
                      <a:pt x="33" y="231"/>
                    </a:cubicBezTo>
                    <a:lnTo>
                      <a:pt x="33" y="231"/>
                    </a:lnTo>
                    <a:cubicBezTo>
                      <a:pt x="33" y="311"/>
                      <a:pt x="93" y="377"/>
                      <a:pt x="166" y="390"/>
                    </a:cubicBezTo>
                    <a:cubicBezTo>
                      <a:pt x="152" y="397"/>
                      <a:pt x="139" y="397"/>
                      <a:pt x="119" y="397"/>
                    </a:cubicBezTo>
                    <a:cubicBezTo>
                      <a:pt x="113" y="397"/>
                      <a:pt x="99" y="397"/>
                      <a:pt x="93" y="397"/>
                    </a:cubicBezTo>
                    <a:cubicBezTo>
                      <a:pt x="113" y="457"/>
                      <a:pt x="172" y="510"/>
                      <a:pt x="245" y="510"/>
                    </a:cubicBezTo>
                    <a:cubicBezTo>
                      <a:pt x="186" y="549"/>
                      <a:pt x="119" y="576"/>
                      <a:pt x="40" y="576"/>
                    </a:cubicBezTo>
                    <a:cubicBezTo>
                      <a:pt x="27" y="576"/>
                      <a:pt x="13" y="576"/>
                      <a:pt x="0" y="576"/>
                    </a:cubicBezTo>
                    <a:cubicBezTo>
                      <a:pt x="73" y="622"/>
                      <a:pt x="159" y="649"/>
                      <a:pt x="252" y="649"/>
                    </a:cubicBezTo>
                    <a:cubicBezTo>
                      <a:pt x="550" y="649"/>
                      <a:pt x="715" y="404"/>
                      <a:pt x="715" y="185"/>
                    </a:cubicBezTo>
                    <a:cubicBezTo>
                      <a:pt x="715" y="165"/>
                      <a:pt x="715" y="165"/>
                      <a:pt x="715" y="165"/>
                    </a:cubicBezTo>
                    <a:cubicBezTo>
                      <a:pt x="748" y="139"/>
                      <a:pt x="775" y="112"/>
                      <a:pt x="795" y="79"/>
                    </a:cubicBezTo>
                    <a:close/>
                    <a:moveTo>
                      <a:pt x="795" y="79"/>
                    </a:moveTo>
                    <a:lnTo>
                      <a:pt x="795" y="7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194"/>
                <a:endParaRPr lang="en-US" dirty="0">
                  <a:solidFill>
                    <a:srgbClr val="737572"/>
                  </a:solidFill>
                  <a:latin typeface="Calibri Light"/>
                </a:endParaRPr>
              </a:p>
            </p:txBody>
          </p:sp>
        </p:grpSp>
      </p:grpSp>
      <p:sp>
        <p:nvSpPr>
          <p:cNvPr id="78" name="TextBox 77"/>
          <p:cNvSpPr txBox="1"/>
          <p:nvPr/>
        </p:nvSpPr>
        <p:spPr>
          <a:xfrm>
            <a:off x="559055" y="494699"/>
            <a:ext cx="4362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94">
              <a:lnSpc>
                <a:spcPct val="90000"/>
              </a:lnSpc>
            </a:pPr>
            <a:r>
              <a:rPr lang="en-US" sz="3000" dirty="0">
                <a:solidFill>
                  <a:srgbClr val="0D73B2"/>
                </a:solidFill>
                <a:cs typeface="Lato Light"/>
              </a:rPr>
              <a:t>Challenges to the </a:t>
            </a:r>
            <a:br>
              <a:rPr lang="en-US" sz="3000" dirty="0">
                <a:solidFill>
                  <a:srgbClr val="0D73B2"/>
                </a:solidFill>
                <a:cs typeface="Lato Light"/>
              </a:rPr>
            </a:br>
            <a:r>
              <a:rPr lang="en-US" sz="3000" dirty="0">
                <a:solidFill>
                  <a:srgbClr val="0D73B2"/>
                </a:solidFill>
                <a:cs typeface="Lato Light"/>
              </a:rPr>
              <a:t>Indian Outsourcing Market</a:t>
            </a:r>
          </a:p>
        </p:txBody>
      </p:sp>
      <p:sp>
        <p:nvSpPr>
          <p:cNvPr id="79" name="Shape 188"/>
          <p:cNvSpPr/>
          <p:nvPr/>
        </p:nvSpPr>
        <p:spPr>
          <a:xfrm>
            <a:off x="627545" y="1434227"/>
            <a:ext cx="6761703" cy="8169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The Indian outsourcing industry is a major economic sector in the country. Challenges to the sector have been acknowledged by major market research companies, as well as the government: </a:t>
            </a:r>
          </a:p>
        </p:txBody>
      </p:sp>
      <p:sp>
        <p:nvSpPr>
          <p:cNvPr id="81" name="Title 20"/>
          <p:cNvSpPr txBox="1">
            <a:spLocks/>
          </p:cNvSpPr>
          <p:nvPr/>
        </p:nvSpPr>
        <p:spPr>
          <a:xfrm>
            <a:off x="4874571" y="3916462"/>
            <a:ext cx="3422320" cy="761747"/>
          </a:xfrm>
          <a:prstGeom prst="rect">
            <a:avLst/>
          </a:prstGeom>
        </p:spPr>
        <p:txBody>
          <a:bodyPr vert="horz" wrap="square" lIns="45720" tIns="0" rIns="45720" bIns="22860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16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Cut‐throat competition as well as severe shortages of trained and skilled manpower.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6706" y="6353540"/>
            <a:ext cx="366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 : </a:t>
            </a:r>
            <a:r>
              <a:rPr lang="en-US" sz="1200" dirty="0" err="1"/>
              <a:t>www.backofficepro.com</a:t>
            </a:r>
            <a:r>
              <a:rPr lang="en-US" sz="1200" dirty="0"/>
              <a:t>/white-paper/outsourcing-to-</a:t>
            </a:r>
            <a:r>
              <a:rPr lang="en-US" sz="1200" dirty="0" err="1"/>
              <a:t>india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9665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55A03156-12E7-4098-A029-5ABA1325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360" y="0"/>
            <a:ext cx="4480889" cy="6858000"/>
          </a:xfrm>
          <a:prstGeom prst="rect">
            <a:avLst/>
          </a:prstGeom>
        </p:spPr>
      </p:pic>
      <p:pic>
        <p:nvPicPr>
          <p:cNvPr id="7" name="Picture 6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9BBBE0C4-F2F5-46D6-A119-0ABCAFDD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84" y="0"/>
            <a:ext cx="44297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A775-51AC-46AD-A5D6-AACB4E8735C8}"/>
              </a:ext>
            </a:extLst>
          </p:cNvPr>
          <p:cNvSpPr txBox="1"/>
          <p:nvPr/>
        </p:nvSpPr>
        <p:spPr>
          <a:xfrm>
            <a:off x="5009922" y="215154"/>
            <a:ext cx="256268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217">
              <a:lnSpc>
                <a:spcPct val="90000"/>
              </a:lnSpc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defRPr>
            </a:lvl1pPr>
          </a:lstStyle>
          <a:p>
            <a:r>
              <a:rPr lang="en-SG" dirty="0"/>
              <a:t>THANK YOU!</a:t>
            </a:r>
          </a:p>
        </p:txBody>
      </p:sp>
      <p:pic>
        <p:nvPicPr>
          <p:cNvPr id="3" name="Picture 2" descr="A picture containing book, text&#10;&#10;Description generated with very high confidence">
            <a:extLst>
              <a:ext uri="{FF2B5EF4-FFF2-40B4-BE49-F238E27FC236}">
                <a16:creationId xmlns:a16="http://schemas.microsoft.com/office/drawing/2014/main" id="{A2AD657F-55A1-42DA-A4D3-C36267932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75" y="792237"/>
            <a:ext cx="8337176" cy="58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03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4261C-52FE-4434-87B6-E1C2C78F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SG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DA597-3B64-4986-AFE0-A196B1EFD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4" y="1092040"/>
            <a:ext cx="11325225" cy="5432585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https://www.atkearney.com/documents/20152/793366/The+Widening+Impact+of+Automation.pdf/42b06cf4-e5f9-d8ec-a30c-a82dd26d4953</a:t>
            </a:r>
          </a:p>
          <a:p>
            <a:r>
              <a:rPr lang="en-US" sz="1800" dirty="0">
                <a:hlinkClick r:id="rId2"/>
              </a:rPr>
              <a:t>https://www.outsource2india.com/why_india/why_india.asp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https://www.aseanbriefing.com/news/2017/04/17/business-process-outsourcing-philippines.html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https://www.statista.com/statistics/189788/global-outsourcing-market-size/</a:t>
            </a:r>
            <a:endParaRPr lang="en-US" sz="1800" dirty="0"/>
          </a:p>
          <a:p>
            <a:r>
              <a:rPr lang="en-SG" sz="1800" dirty="0"/>
              <a:t>The Competitive Advantage </a:t>
            </a:r>
            <a:r>
              <a:rPr lang="en-SG" sz="1800" dirty="0">
                <a:hlinkClick r:id="rId5"/>
              </a:rPr>
              <a:t>https://www.forbes.com/sites/allbusiness/2014/02/07/manufacturing-in-china-can-give-your-business-the-competitive-advantage/#75648e5d2774</a:t>
            </a:r>
            <a:endParaRPr lang="en-US" sz="1800" dirty="0"/>
          </a:p>
          <a:p>
            <a:r>
              <a:rPr lang="en-US" sz="1800" dirty="0"/>
              <a:t>The Benefits of Outsourcing to China </a:t>
            </a:r>
            <a:br>
              <a:rPr lang="en-US" sz="1800" dirty="0"/>
            </a:br>
            <a:r>
              <a:rPr lang="en-US" sz="1800" dirty="0">
                <a:hlinkClick r:id="rId6"/>
              </a:rPr>
              <a:t>http://baysourceglobal.com/benefits-of-outsourcing-manufacturing-to-china/</a:t>
            </a:r>
            <a:endParaRPr lang="en-US" sz="1800" dirty="0"/>
          </a:p>
          <a:p>
            <a:r>
              <a:rPr lang="en-US" sz="1800" dirty="0"/>
              <a:t>China - ‘The Workshop of the World’</a:t>
            </a:r>
            <a:br>
              <a:rPr lang="en-US" sz="1800" dirty="0"/>
            </a:br>
            <a:r>
              <a:rPr lang="en-SG" sz="1800" dirty="0">
                <a:hlinkClick r:id="rId7"/>
              </a:rPr>
              <a:t>http://www.rgs.org/OurWork/Schools/Teaching+resources/Key+Stage+3+resources/China+Today/Made+in+China.htm</a:t>
            </a:r>
            <a:endParaRPr lang="en-SG" sz="1800" dirty="0"/>
          </a:p>
          <a:p>
            <a:r>
              <a:rPr lang="en-US" sz="1800" dirty="0">
                <a:hlinkClick r:id="rId8"/>
              </a:rPr>
              <a:t>www.backofficepro.com/white-paper/outsourcing-to-india</a:t>
            </a:r>
            <a:endParaRPr lang="en-US" sz="1800" dirty="0"/>
          </a:p>
          <a:p>
            <a:r>
              <a:rPr lang="en-US" sz="1800" dirty="0">
                <a:hlinkClick r:id="rId2"/>
              </a:rPr>
              <a:t>https://www.outsource2india.com/why_india/why_india.asp</a:t>
            </a:r>
            <a:endParaRPr lang="en-US" sz="1800" dirty="0"/>
          </a:p>
          <a:p>
            <a:r>
              <a:rPr lang="en-US" sz="1800" dirty="0">
                <a:hlinkClick r:id="rId9"/>
              </a:rPr>
              <a:t>https://www.atkearney.com/digital-transformation/article?/a/2016-global-services-location-index-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9425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14261C-52FE-4434-87B6-E1C2C78F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SG" dirty="0"/>
              <a:t>References(Cont.)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30FBE2-60CF-4ACF-84A5-E6AA23DBA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702865"/>
            <a:ext cx="11125200" cy="5452269"/>
          </a:xfrm>
        </p:spPr>
        <p:txBody>
          <a:bodyPr>
            <a:normAutofit lnSpcReduction="10000"/>
          </a:bodyPr>
          <a:lstStyle/>
          <a:p>
            <a:endParaRPr lang="en-US" sz="1800" dirty="0"/>
          </a:p>
          <a:p>
            <a:r>
              <a:rPr lang="en-US" sz="1800" dirty="0">
                <a:hlinkClick r:id="rId2"/>
              </a:rPr>
              <a:t>https://www.atkearney.com/documents/20152/793366/The+Widening+Impact+of+Automation.pdf/42b06cf4-e5f9-d8ec-a30c-a82dd26d4953</a:t>
            </a:r>
            <a:endParaRPr lang="en-US" sz="1800" dirty="0"/>
          </a:p>
          <a:p>
            <a:r>
              <a:rPr lang="en-SG" sz="1800" dirty="0"/>
              <a:t>Chapter 3: The Handbook of Global Outsourcing and Offshoring 3rd edition. Authors: </a:t>
            </a:r>
            <a:r>
              <a:rPr lang="en-SG" sz="1800" dirty="0" err="1"/>
              <a:t>Oshri</a:t>
            </a:r>
            <a:r>
              <a:rPr lang="en-SG" sz="1800" dirty="0"/>
              <a:t>, </a:t>
            </a:r>
            <a:r>
              <a:rPr lang="en-SG" sz="1800" dirty="0" err="1"/>
              <a:t>Ilan</a:t>
            </a:r>
            <a:r>
              <a:rPr lang="en-SG" sz="1800" dirty="0"/>
              <a:t>, </a:t>
            </a:r>
            <a:r>
              <a:rPr lang="en-SG" sz="1800" dirty="0" err="1"/>
              <a:t>Kotlarsky</a:t>
            </a:r>
            <a:r>
              <a:rPr lang="en-SG" sz="1800" dirty="0"/>
              <a:t>, Julia, Willcocks, Leslie P.</a:t>
            </a:r>
          </a:p>
          <a:p>
            <a:r>
              <a:rPr lang="en-US" sz="1800" dirty="0">
                <a:hlinkClick r:id="rId3"/>
              </a:rPr>
              <a:t>http://www.tholons.com/TholonsTop100/pdf/Tholons_Top_100_2016_Executive_Summary_and_Rankings.pdf</a:t>
            </a:r>
            <a:endParaRPr lang="en-US" sz="1800" dirty="0"/>
          </a:p>
          <a:p>
            <a:r>
              <a:rPr lang="en-GB" sz="1800" dirty="0">
                <a:hlinkClick r:id="rId4"/>
              </a:rPr>
              <a:t>http://www.manilatimes.net/fresh-graduates-to-join-ranks-of-unemployed/251068/</a:t>
            </a:r>
            <a:endParaRPr lang="en-GB" sz="1800" dirty="0"/>
          </a:p>
          <a:p>
            <a:r>
              <a:rPr lang="en-GB" sz="1800" dirty="0"/>
              <a:t>Handbook for Global Outsourcing and Offshoring (page 31)</a:t>
            </a:r>
          </a:p>
          <a:p>
            <a:r>
              <a:rPr lang="en-GB" sz="1800" dirty="0"/>
              <a:t>Handbook for Global Outsourcing and Offshoring (page 40)</a:t>
            </a:r>
          </a:p>
          <a:p>
            <a:r>
              <a:rPr lang="en-GB" sz="1800" dirty="0">
                <a:hlinkClick r:id="rId5"/>
              </a:rPr>
              <a:t>https://www.reuters.com/article/us-philippines-economy-outsourcing/rise-of-the-machines-philippine-outsourcing-industry-braces-for-ai-idUSKBN1D90BH</a:t>
            </a:r>
            <a:endParaRPr lang="en-GB" sz="1800" dirty="0"/>
          </a:p>
          <a:p>
            <a:r>
              <a:rPr lang="en-GB" sz="1800" dirty="0">
                <a:hlinkClick r:id="rId6"/>
              </a:rPr>
              <a:t>https://www.aseanbriefing.com/news/2017/04/17/business-process-outsourcing-philippines.html</a:t>
            </a:r>
            <a:endParaRPr lang="en-GB" sz="1800" dirty="0"/>
          </a:p>
          <a:p>
            <a:r>
              <a:rPr lang="en-GB" sz="1800" dirty="0">
                <a:hlinkClick r:id="rId7"/>
              </a:rPr>
              <a:t>https://www.cnbc.com/2017/08/14/the-philippines-peso-asias-worst-performing-currency-may-get-even-weaker-central-bank-governor-nestor-espenilla-responds.html</a:t>
            </a:r>
            <a:endParaRPr lang="en-GB" sz="1800" dirty="0"/>
          </a:p>
          <a:p>
            <a:r>
              <a:rPr lang="en-GB" sz="1800" dirty="0">
                <a:hlinkClick r:id="rId8"/>
              </a:rPr>
              <a:t>https://www.telusinternational.com/articles/philippines-outsourcing/</a:t>
            </a:r>
            <a:endParaRPr lang="en-GB" sz="1800" dirty="0"/>
          </a:p>
          <a:p>
            <a:r>
              <a:rPr lang="en-GB" sz="1800" dirty="0">
                <a:hlinkClick r:id="rId9"/>
              </a:rPr>
              <a:t>https://www.bloomberg.com/news/articles/2017-07-31/philippines-vows-to-defend-outsourcing-empire-as-china-rises</a:t>
            </a:r>
            <a:endParaRPr lang="en-GB" sz="1800" dirty="0"/>
          </a:p>
          <a:p>
            <a:endParaRPr lang="en-SG" sz="1800" dirty="0"/>
          </a:p>
          <a:p>
            <a:endParaRPr lang="en-SG" sz="1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5376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28"/>
          <p:cNvGrpSpPr>
            <a:grpSpLocks noChangeAspect="1"/>
          </p:cNvGrpSpPr>
          <p:nvPr/>
        </p:nvGrpSpPr>
        <p:grpSpPr bwMode="auto">
          <a:xfrm>
            <a:off x="732487" y="758648"/>
            <a:ext cx="10727027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158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2" name="Straight Connector 31"/>
          <p:cNvCxnSpPr/>
          <p:nvPr/>
        </p:nvCxnSpPr>
        <p:spPr>
          <a:xfrm rot="5400000">
            <a:off x="6106367" y="585544"/>
            <a:ext cx="0" cy="656701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8371896" y="1465662"/>
            <a:ext cx="2474437" cy="4342924"/>
            <a:chOff x="2486025" y="-777875"/>
            <a:chExt cx="4498975" cy="7896225"/>
          </a:xfrm>
        </p:grpSpPr>
        <p:sp>
          <p:nvSpPr>
            <p:cNvPr id="60" name="Freeform 1"/>
            <p:cNvSpPr>
              <a:spLocks noChangeArrowheads="1"/>
            </p:cNvSpPr>
            <p:nvPr/>
          </p:nvSpPr>
          <p:spPr bwMode="auto">
            <a:xfrm>
              <a:off x="2587625" y="1077913"/>
              <a:ext cx="550863" cy="550862"/>
            </a:xfrm>
            <a:custGeom>
              <a:avLst/>
              <a:gdLst>
                <a:gd name="T0" fmla="*/ 1531 w 1532"/>
                <a:gd name="T1" fmla="*/ 750 h 1532"/>
                <a:gd name="T2" fmla="*/ 1531 w 1532"/>
                <a:gd name="T3" fmla="*/ 750 h 1532"/>
                <a:gd name="T4" fmla="*/ 781 w 1532"/>
                <a:gd name="T5" fmla="*/ 1531 h 1532"/>
                <a:gd name="T6" fmla="*/ 0 w 1532"/>
                <a:gd name="T7" fmla="*/ 750 h 1532"/>
                <a:gd name="T8" fmla="*/ 781 w 1532"/>
                <a:gd name="T9" fmla="*/ 0 h 1532"/>
                <a:gd name="T10" fmla="*/ 1531 w 1532"/>
                <a:gd name="T11" fmla="*/ 75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2" h="1532">
                  <a:moveTo>
                    <a:pt x="1531" y="750"/>
                  </a:moveTo>
                  <a:lnTo>
                    <a:pt x="1531" y="750"/>
                  </a:lnTo>
                  <a:cubicBezTo>
                    <a:pt x="1531" y="1187"/>
                    <a:pt x="1187" y="1531"/>
                    <a:pt x="781" y="1531"/>
                  </a:cubicBezTo>
                  <a:cubicBezTo>
                    <a:pt x="343" y="1531"/>
                    <a:pt x="0" y="1187"/>
                    <a:pt x="0" y="750"/>
                  </a:cubicBezTo>
                  <a:cubicBezTo>
                    <a:pt x="0" y="343"/>
                    <a:pt x="343" y="0"/>
                    <a:pt x="781" y="0"/>
                  </a:cubicBezTo>
                  <a:cubicBezTo>
                    <a:pt x="1187" y="0"/>
                    <a:pt x="1531" y="343"/>
                    <a:pt x="1531" y="750"/>
                  </a:cubicBezTo>
                </a:path>
              </a:pathLst>
            </a:custGeom>
            <a:solidFill>
              <a:srgbClr val="FED71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61" name="Freeform 2"/>
            <p:cNvSpPr>
              <a:spLocks noChangeArrowheads="1"/>
            </p:cNvSpPr>
            <p:nvPr/>
          </p:nvSpPr>
          <p:spPr bwMode="auto">
            <a:xfrm>
              <a:off x="2665413" y="1146175"/>
              <a:ext cx="404812" cy="404813"/>
            </a:xfrm>
            <a:custGeom>
              <a:avLst/>
              <a:gdLst>
                <a:gd name="T0" fmla="*/ 1125 w 1126"/>
                <a:gd name="T1" fmla="*/ 563 h 1126"/>
                <a:gd name="T2" fmla="*/ 1125 w 1126"/>
                <a:gd name="T3" fmla="*/ 563 h 1126"/>
                <a:gd name="T4" fmla="*/ 563 w 1126"/>
                <a:gd name="T5" fmla="*/ 1125 h 1126"/>
                <a:gd name="T6" fmla="*/ 0 w 1126"/>
                <a:gd name="T7" fmla="*/ 563 h 1126"/>
                <a:gd name="T8" fmla="*/ 563 w 1126"/>
                <a:gd name="T9" fmla="*/ 0 h 1126"/>
                <a:gd name="T10" fmla="*/ 1125 w 1126"/>
                <a:gd name="T11" fmla="*/ 56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6" h="1126">
                  <a:moveTo>
                    <a:pt x="1125" y="563"/>
                  </a:moveTo>
                  <a:lnTo>
                    <a:pt x="1125" y="563"/>
                  </a:lnTo>
                  <a:cubicBezTo>
                    <a:pt x="1125" y="875"/>
                    <a:pt x="875" y="1125"/>
                    <a:pt x="563" y="1125"/>
                  </a:cubicBezTo>
                  <a:cubicBezTo>
                    <a:pt x="250" y="1125"/>
                    <a:pt x="0" y="875"/>
                    <a:pt x="0" y="563"/>
                  </a:cubicBezTo>
                  <a:cubicBezTo>
                    <a:pt x="0" y="250"/>
                    <a:pt x="250" y="0"/>
                    <a:pt x="563" y="0"/>
                  </a:cubicBezTo>
                  <a:cubicBezTo>
                    <a:pt x="875" y="0"/>
                    <a:pt x="1125" y="250"/>
                    <a:pt x="1125" y="563"/>
                  </a:cubicBezTo>
                </a:path>
              </a:pathLst>
            </a:custGeom>
            <a:solidFill>
              <a:srgbClr val="FEE4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62" name="Freeform 3"/>
            <p:cNvSpPr>
              <a:spLocks noChangeArrowheads="1"/>
            </p:cNvSpPr>
            <p:nvPr/>
          </p:nvSpPr>
          <p:spPr bwMode="auto">
            <a:xfrm>
              <a:off x="2767013" y="1212850"/>
              <a:ext cx="192087" cy="269875"/>
            </a:xfrm>
            <a:custGeom>
              <a:avLst/>
              <a:gdLst>
                <a:gd name="T0" fmla="*/ 218 w 532"/>
                <a:gd name="T1" fmla="*/ 687 h 751"/>
                <a:gd name="T2" fmla="*/ 218 w 532"/>
                <a:gd name="T3" fmla="*/ 687 h 751"/>
                <a:gd name="T4" fmla="*/ 93 w 532"/>
                <a:gd name="T5" fmla="*/ 656 h 751"/>
                <a:gd name="T6" fmla="*/ 0 w 532"/>
                <a:gd name="T7" fmla="*/ 593 h 751"/>
                <a:gd name="T8" fmla="*/ 62 w 532"/>
                <a:gd name="T9" fmla="*/ 468 h 751"/>
                <a:gd name="T10" fmla="*/ 156 w 532"/>
                <a:gd name="T11" fmla="*/ 531 h 751"/>
                <a:gd name="T12" fmla="*/ 250 w 532"/>
                <a:gd name="T13" fmla="*/ 531 h 751"/>
                <a:gd name="T14" fmla="*/ 250 w 532"/>
                <a:gd name="T15" fmla="*/ 437 h 751"/>
                <a:gd name="T16" fmla="*/ 156 w 532"/>
                <a:gd name="T17" fmla="*/ 406 h 751"/>
                <a:gd name="T18" fmla="*/ 93 w 532"/>
                <a:gd name="T19" fmla="*/ 375 h 751"/>
                <a:gd name="T20" fmla="*/ 31 w 532"/>
                <a:gd name="T21" fmla="*/ 312 h 751"/>
                <a:gd name="T22" fmla="*/ 31 w 532"/>
                <a:gd name="T23" fmla="*/ 250 h 751"/>
                <a:gd name="T24" fmla="*/ 31 w 532"/>
                <a:gd name="T25" fmla="*/ 250 h 751"/>
                <a:gd name="T26" fmla="*/ 31 w 532"/>
                <a:gd name="T27" fmla="*/ 187 h 751"/>
                <a:gd name="T28" fmla="*/ 93 w 532"/>
                <a:gd name="T29" fmla="*/ 125 h 751"/>
                <a:gd name="T30" fmla="*/ 156 w 532"/>
                <a:gd name="T31" fmla="*/ 93 h 751"/>
                <a:gd name="T32" fmla="*/ 218 w 532"/>
                <a:gd name="T33" fmla="*/ 62 h 751"/>
                <a:gd name="T34" fmla="*/ 218 w 532"/>
                <a:gd name="T35" fmla="*/ 0 h 751"/>
                <a:gd name="T36" fmla="*/ 312 w 532"/>
                <a:gd name="T37" fmla="*/ 0 h 751"/>
                <a:gd name="T38" fmla="*/ 312 w 532"/>
                <a:gd name="T39" fmla="*/ 62 h 751"/>
                <a:gd name="T40" fmla="*/ 437 w 532"/>
                <a:gd name="T41" fmla="*/ 93 h 751"/>
                <a:gd name="T42" fmla="*/ 500 w 532"/>
                <a:gd name="T43" fmla="*/ 125 h 751"/>
                <a:gd name="T44" fmla="*/ 437 w 532"/>
                <a:gd name="T45" fmla="*/ 250 h 751"/>
                <a:gd name="T46" fmla="*/ 375 w 532"/>
                <a:gd name="T47" fmla="*/ 218 h 751"/>
                <a:gd name="T48" fmla="*/ 312 w 532"/>
                <a:gd name="T49" fmla="*/ 187 h 751"/>
                <a:gd name="T50" fmla="*/ 312 w 532"/>
                <a:gd name="T51" fmla="*/ 312 h 751"/>
                <a:gd name="T52" fmla="*/ 406 w 532"/>
                <a:gd name="T53" fmla="*/ 343 h 751"/>
                <a:gd name="T54" fmla="*/ 468 w 532"/>
                <a:gd name="T55" fmla="*/ 375 h 751"/>
                <a:gd name="T56" fmla="*/ 500 w 532"/>
                <a:gd name="T57" fmla="*/ 406 h 751"/>
                <a:gd name="T58" fmla="*/ 531 w 532"/>
                <a:gd name="T59" fmla="*/ 500 h 751"/>
                <a:gd name="T60" fmla="*/ 531 w 532"/>
                <a:gd name="T61" fmla="*/ 500 h 751"/>
                <a:gd name="T62" fmla="*/ 500 w 532"/>
                <a:gd name="T63" fmla="*/ 562 h 751"/>
                <a:gd name="T64" fmla="*/ 468 w 532"/>
                <a:gd name="T65" fmla="*/ 625 h 751"/>
                <a:gd name="T66" fmla="*/ 406 w 532"/>
                <a:gd name="T67" fmla="*/ 656 h 751"/>
                <a:gd name="T68" fmla="*/ 312 w 532"/>
                <a:gd name="T69" fmla="*/ 687 h 751"/>
                <a:gd name="T70" fmla="*/ 312 w 532"/>
                <a:gd name="T71" fmla="*/ 750 h 751"/>
                <a:gd name="T72" fmla="*/ 218 w 532"/>
                <a:gd name="T73" fmla="*/ 750 h 751"/>
                <a:gd name="T74" fmla="*/ 218 w 532"/>
                <a:gd name="T75" fmla="*/ 687 h 751"/>
                <a:gd name="T76" fmla="*/ 250 w 532"/>
                <a:gd name="T77" fmla="*/ 187 h 751"/>
                <a:gd name="T78" fmla="*/ 250 w 532"/>
                <a:gd name="T79" fmla="*/ 187 h 751"/>
                <a:gd name="T80" fmla="*/ 187 w 532"/>
                <a:gd name="T81" fmla="*/ 218 h 751"/>
                <a:gd name="T82" fmla="*/ 187 w 532"/>
                <a:gd name="T83" fmla="*/ 250 h 751"/>
                <a:gd name="T84" fmla="*/ 187 w 532"/>
                <a:gd name="T85" fmla="*/ 250 h 751"/>
                <a:gd name="T86" fmla="*/ 187 w 532"/>
                <a:gd name="T87" fmla="*/ 250 h 751"/>
                <a:gd name="T88" fmla="*/ 250 w 532"/>
                <a:gd name="T89" fmla="*/ 281 h 751"/>
                <a:gd name="T90" fmla="*/ 250 w 532"/>
                <a:gd name="T91" fmla="*/ 187 h 751"/>
                <a:gd name="T92" fmla="*/ 312 w 532"/>
                <a:gd name="T93" fmla="*/ 562 h 751"/>
                <a:gd name="T94" fmla="*/ 312 w 532"/>
                <a:gd name="T95" fmla="*/ 562 h 751"/>
                <a:gd name="T96" fmla="*/ 375 w 532"/>
                <a:gd name="T97" fmla="*/ 500 h 751"/>
                <a:gd name="T98" fmla="*/ 375 w 532"/>
                <a:gd name="T99" fmla="*/ 500 h 751"/>
                <a:gd name="T100" fmla="*/ 375 w 532"/>
                <a:gd name="T101" fmla="*/ 468 h 751"/>
                <a:gd name="T102" fmla="*/ 312 w 532"/>
                <a:gd name="T103" fmla="*/ 437 h 751"/>
                <a:gd name="T104" fmla="*/ 312 w 532"/>
                <a:gd name="T105" fmla="*/ 562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2" h="751">
                  <a:moveTo>
                    <a:pt x="218" y="687"/>
                  </a:moveTo>
                  <a:lnTo>
                    <a:pt x="218" y="687"/>
                  </a:lnTo>
                  <a:cubicBezTo>
                    <a:pt x="187" y="656"/>
                    <a:pt x="156" y="656"/>
                    <a:pt x="93" y="656"/>
                  </a:cubicBezTo>
                  <a:cubicBezTo>
                    <a:pt x="62" y="625"/>
                    <a:pt x="31" y="625"/>
                    <a:pt x="0" y="593"/>
                  </a:cubicBezTo>
                  <a:cubicBezTo>
                    <a:pt x="62" y="468"/>
                    <a:pt x="62" y="468"/>
                    <a:pt x="62" y="468"/>
                  </a:cubicBezTo>
                  <a:cubicBezTo>
                    <a:pt x="93" y="500"/>
                    <a:pt x="125" y="500"/>
                    <a:pt x="156" y="531"/>
                  </a:cubicBezTo>
                  <a:cubicBezTo>
                    <a:pt x="187" y="531"/>
                    <a:pt x="218" y="531"/>
                    <a:pt x="250" y="531"/>
                  </a:cubicBezTo>
                  <a:cubicBezTo>
                    <a:pt x="250" y="437"/>
                    <a:pt x="250" y="437"/>
                    <a:pt x="250" y="437"/>
                  </a:cubicBezTo>
                  <a:cubicBezTo>
                    <a:pt x="187" y="437"/>
                    <a:pt x="156" y="406"/>
                    <a:pt x="156" y="406"/>
                  </a:cubicBezTo>
                  <a:cubicBezTo>
                    <a:pt x="125" y="406"/>
                    <a:pt x="93" y="375"/>
                    <a:pt x="93" y="375"/>
                  </a:cubicBezTo>
                  <a:cubicBezTo>
                    <a:pt x="62" y="343"/>
                    <a:pt x="62" y="343"/>
                    <a:pt x="31" y="312"/>
                  </a:cubicBezTo>
                  <a:cubicBezTo>
                    <a:pt x="31" y="312"/>
                    <a:pt x="31" y="281"/>
                    <a:pt x="31" y="250"/>
                  </a:cubicBezTo>
                  <a:lnTo>
                    <a:pt x="31" y="250"/>
                  </a:lnTo>
                  <a:cubicBezTo>
                    <a:pt x="31" y="218"/>
                    <a:pt x="31" y="187"/>
                    <a:pt x="31" y="187"/>
                  </a:cubicBezTo>
                  <a:cubicBezTo>
                    <a:pt x="62" y="156"/>
                    <a:pt x="62" y="125"/>
                    <a:pt x="93" y="125"/>
                  </a:cubicBezTo>
                  <a:cubicBezTo>
                    <a:pt x="93" y="93"/>
                    <a:pt x="125" y="93"/>
                    <a:pt x="156" y="93"/>
                  </a:cubicBezTo>
                  <a:cubicBezTo>
                    <a:pt x="156" y="62"/>
                    <a:pt x="187" y="62"/>
                    <a:pt x="218" y="62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75" y="62"/>
                    <a:pt x="406" y="93"/>
                    <a:pt x="437" y="93"/>
                  </a:cubicBezTo>
                  <a:cubicBezTo>
                    <a:pt x="468" y="93"/>
                    <a:pt x="468" y="125"/>
                    <a:pt x="500" y="125"/>
                  </a:cubicBezTo>
                  <a:cubicBezTo>
                    <a:pt x="437" y="250"/>
                    <a:pt x="437" y="250"/>
                    <a:pt x="437" y="250"/>
                  </a:cubicBezTo>
                  <a:cubicBezTo>
                    <a:pt x="406" y="250"/>
                    <a:pt x="406" y="218"/>
                    <a:pt x="375" y="218"/>
                  </a:cubicBezTo>
                  <a:cubicBezTo>
                    <a:pt x="375" y="218"/>
                    <a:pt x="343" y="218"/>
                    <a:pt x="312" y="187"/>
                  </a:cubicBezTo>
                  <a:cubicBezTo>
                    <a:pt x="312" y="312"/>
                    <a:pt x="312" y="312"/>
                    <a:pt x="312" y="312"/>
                  </a:cubicBezTo>
                  <a:cubicBezTo>
                    <a:pt x="343" y="312"/>
                    <a:pt x="375" y="312"/>
                    <a:pt x="406" y="343"/>
                  </a:cubicBezTo>
                  <a:cubicBezTo>
                    <a:pt x="437" y="343"/>
                    <a:pt x="468" y="343"/>
                    <a:pt x="468" y="375"/>
                  </a:cubicBezTo>
                  <a:cubicBezTo>
                    <a:pt x="500" y="375"/>
                    <a:pt x="500" y="406"/>
                    <a:pt x="500" y="406"/>
                  </a:cubicBezTo>
                  <a:cubicBezTo>
                    <a:pt x="531" y="437"/>
                    <a:pt x="531" y="468"/>
                    <a:pt x="531" y="500"/>
                  </a:cubicBezTo>
                  <a:lnTo>
                    <a:pt x="531" y="500"/>
                  </a:lnTo>
                  <a:cubicBezTo>
                    <a:pt x="531" y="531"/>
                    <a:pt x="531" y="531"/>
                    <a:pt x="500" y="562"/>
                  </a:cubicBezTo>
                  <a:cubicBezTo>
                    <a:pt x="500" y="593"/>
                    <a:pt x="500" y="593"/>
                    <a:pt x="468" y="625"/>
                  </a:cubicBezTo>
                  <a:cubicBezTo>
                    <a:pt x="468" y="625"/>
                    <a:pt x="437" y="656"/>
                    <a:pt x="406" y="656"/>
                  </a:cubicBezTo>
                  <a:cubicBezTo>
                    <a:pt x="375" y="656"/>
                    <a:pt x="343" y="687"/>
                    <a:pt x="312" y="687"/>
                  </a:cubicBezTo>
                  <a:cubicBezTo>
                    <a:pt x="312" y="750"/>
                    <a:pt x="312" y="750"/>
                    <a:pt x="312" y="750"/>
                  </a:cubicBezTo>
                  <a:cubicBezTo>
                    <a:pt x="218" y="750"/>
                    <a:pt x="218" y="750"/>
                    <a:pt x="218" y="750"/>
                  </a:cubicBezTo>
                  <a:lnTo>
                    <a:pt x="218" y="687"/>
                  </a:lnTo>
                  <a:close/>
                  <a:moveTo>
                    <a:pt x="250" y="187"/>
                  </a:moveTo>
                  <a:lnTo>
                    <a:pt x="250" y="187"/>
                  </a:lnTo>
                  <a:cubicBezTo>
                    <a:pt x="218" y="187"/>
                    <a:pt x="187" y="187"/>
                    <a:pt x="187" y="218"/>
                  </a:cubicBezTo>
                  <a:cubicBezTo>
                    <a:pt x="187" y="218"/>
                    <a:pt x="187" y="218"/>
                    <a:pt x="187" y="250"/>
                  </a:cubicBezTo>
                  <a:lnTo>
                    <a:pt x="187" y="250"/>
                  </a:lnTo>
                  <a:lnTo>
                    <a:pt x="187" y="250"/>
                  </a:lnTo>
                  <a:cubicBezTo>
                    <a:pt x="187" y="281"/>
                    <a:pt x="218" y="281"/>
                    <a:pt x="250" y="281"/>
                  </a:cubicBezTo>
                  <a:lnTo>
                    <a:pt x="250" y="187"/>
                  </a:lnTo>
                  <a:close/>
                  <a:moveTo>
                    <a:pt x="312" y="562"/>
                  </a:moveTo>
                  <a:lnTo>
                    <a:pt x="312" y="562"/>
                  </a:lnTo>
                  <a:cubicBezTo>
                    <a:pt x="343" y="531"/>
                    <a:pt x="375" y="531"/>
                    <a:pt x="375" y="500"/>
                  </a:cubicBezTo>
                  <a:lnTo>
                    <a:pt x="375" y="500"/>
                  </a:lnTo>
                  <a:lnTo>
                    <a:pt x="375" y="468"/>
                  </a:lnTo>
                  <a:cubicBezTo>
                    <a:pt x="343" y="468"/>
                    <a:pt x="343" y="468"/>
                    <a:pt x="312" y="437"/>
                  </a:cubicBezTo>
                  <a:lnTo>
                    <a:pt x="312" y="562"/>
                  </a:lnTo>
                  <a:close/>
                </a:path>
              </a:pathLst>
            </a:custGeom>
            <a:solidFill>
              <a:srgbClr val="F7BE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63" name="Freeform 4"/>
            <p:cNvSpPr>
              <a:spLocks noChangeArrowheads="1"/>
            </p:cNvSpPr>
            <p:nvPr/>
          </p:nvSpPr>
          <p:spPr bwMode="auto">
            <a:xfrm>
              <a:off x="6075363" y="1347788"/>
              <a:ext cx="550862" cy="550862"/>
            </a:xfrm>
            <a:custGeom>
              <a:avLst/>
              <a:gdLst>
                <a:gd name="T0" fmla="*/ 1531 w 1532"/>
                <a:gd name="T1" fmla="*/ 750 h 1532"/>
                <a:gd name="T2" fmla="*/ 1531 w 1532"/>
                <a:gd name="T3" fmla="*/ 750 h 1532"/>
                <a:gd name="T4" fmla="*/ 750 w 1532"/>
                <a:gd name="T5" fmla="*/ 1531 h 1532"/>
                <a:gd name="T6" fmla="*/ 0 w 1532"/>
                <a:gd name="T7" fmla="*/ 750 h 1532"/>
                <a:gd name="T8" fmla="*/ 750 w 1532"/>
                <a:gd name="T9" fmla="*/ 0 h 1532"/>
                <a:gd name="T10" fmla="*/ 1531 w 1532"/>
                <a:gd name="T11" fmla="*/ 75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2" h="1532">
                  <a:moveTo>
                    <a:pt x="1531" y="750"/>
                  </a:moveTo>
                  <a:lnTo>
                    <a:pt x="1531" y="750"/>
                  </a:lnTo>
                  <a:cubicBezTo>
                    <a:pt x="1531" y="1187"/>
                    <a:pt x="1188" y="1531"/>
                    <a:pt x="750" y="1531"/>
                  </a:cubicBezTo>
                  <a:cubicBezTo>
                    <a:pt x="344" y="1531"/>
                    <a:pt x="0" y="1187"/>
                    <a:pt x="0" y="750"/>
                  </a:cubicBezTo>
                  <a:cubicBezTo>
                    <a:pt x="0" y="343"/>
                    <a:pt x="344" y="0"/>
                    <a:pt x="750" y="0"/>
                  </a:cubicBezTo>
                  <a:cubicBezTo>
                    <a:pt x="1188" y="0"/>
                    <a:pt x="1531" y="343"/>
                    <a:pt x="1531" y="750"/>
                  </a:cubicBezTo>
                </a:path>
              </a:pathLst>
            </a:custGeom>
            <a:solidFill>
              <a:srgbClr val="FED71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64" name="Freeform 5"/>
            <p:cNvSpPr>
              <a:spLocks noChangeArrowheads="1"/>
            </p:cNvSpPr>
            <p:nvPr/>
          </p:nvSpPr>
          <p:spPr bwMode="auto">
            <a:xfrm>
              <a:off x="6142038" y="1416050"/>
              <a:ext cx="404812" cy="404813"/>
            </a:xfrm>
            <a:custGeom>
              <a:avLst/>
              <a:gdLst>
                <a:gd name="T0" fmla="*/ 1125 w 1126"/>
                <a:gd name="T1" fmla="*/ 563 h 1126"/>
                <a:gd name="T2" fmla="*/ 1125 w 1126"/>
                <a:gd name="T3" fmla="*/ 563 h 1126"/>
                <a:gd name="T4" fmla="*/ 562 w 1126"/>
                <a:gd name="T5" fmla="*/ 1125 h 1126"/>
                <a:gd name="T6" fmla="*/ 0 w 1126"/>
                <a:gd name="T7" fmla="*/ 563 h 1126"/>
                <a:gd name="T8" fmla="*/ 562 w 1126"/>
                <a:gd name="T9" fmla="*/ 0 h 1126"/>
                <a:gd name="T10" fmla="*/ 1125 w 1126"/>
                <a:gd name="T11" fmla="*/ 563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6" h="1126">
                  <a:moveTo>
                    <a:pt x="1125" y="563"/>
                  </a:moveTo>
                  <a:lnTo>
                    <a:pt x="1125" y="563"/>
                  </a:lnTo>
                  <a:cubicBezTo>
                    <a:pt x="1125" y="875"/>
                    <a:pt x="875" y="1125"/>
                    <a:pt x="562" y="1125"/>
                  </a:cubicBezTo>
                  <a:cubicBezTo>
                    <a:pt x="250" y="1125"/>
                    <a:pt x="0" y="875"/>
                    <a:pt x="0" y="563"/>
                  </a:cubicBezTo>
                  <a:cubicBezTo>
                    <a:pt x="0" y="250"/>
                    <a:pt x="250" y="0"/>
                    <a:pt x="562" y="0"/>
                  </a:cubicBezTo>
                  <a:cubicBezTo>
                    <a:pt x="875" y="0"/>
                    <a:pt x="1125" y="250"/>
                    <a:pt x="1125" y="563"/>
                  </a:cubicBezTo>
                </a:path>
              </a:pathLst>
            </a:custGeom>
            <a:solidFill>
              <a:srgbClr val="FEE4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65" name="Freeform 6"/>
            <p:cNvSpPr>
              <a:spLocks noChangeArrowheads="1"/>
            </p:cNvSpPr>
            <p:nvPr/>
          </p:nvSpPr>
          <p:spPr bwMode="auto">
            <a:xfrm>
              <a:off x="6243638" y="1484313"/>
              <a:ext cx="192087" cy="269875"/>
            </a:xfrm>
            <a:custGeom>
              <a:avLst/>
              <a:gdLst>
                <a:gd name="T0" fmla="*/ 250 w 532"/>
                <a:gd name="T1" fmla="*/ 687 h 751"/>
                <a:gd name="T2" fmla="*/ 250 w 532"/>
                <a:gd name="T3" fmla="*/ 687 h 751"/>
                <a:gd name="T4" fmla="*/ 125 w 532"/>
                <a:gd name="T5" fmla="*/ 656 h 751"/>
                <a:gd name="T6" fmla="*/ 0 w 532"/>
                <a:gd name="T7" fmla="*/ 593 h 751"/>
                <a:gd name="T8" fmla="*/ 94 w 532"/>
                <a:gd name="T9" fmla="*/ 468 h 751"/>
                <a:gd name="T10" fmla="*/ 156 w 532"/>
                <a:gd name="T11" fmla="*/ 531 h 751"/>
                <a:gd name="T12" fmla="*/ 250 w 532"/>
                <a:gd name="T13" fmla="*/ 531 h 751"/>
                <a:gd name="T14" fmla="*/ 250 w 532"/>
                <a:gd name="T15" fmla="*/ 437 h 751"/>
                <a:gd name="T16" fmla="*/ 156 w 532"/>
                <a:gd name="T17" fmla="*/ 406 h 751"/>
                <a:gd name="T18" fmla="*/ 94 w 532"/>
                <a:gd name="T19" fmla="*/ 375 h 751"/>
                <a:gd name="T20" fmla="*/ 62 w 532"/>
                <a:gd name="T21" fmla="*/ 312 h 751"/>
                <a:gd name="T22" fmla="*/ 31 w 532"/>
                <a:gd name="T23" fmla="*/ 250 h 751"/>
                <a:gd name="T24" fmla="*/ 31 w 532"/>
                <a:gd name="T25" fmla="*/ 250 h 751"/>
                <a:gd name="T26" fmla="*/ 62 w 532"/>
                <a:gd name="T27" fmla="*/ 187 h 751"/>
                <a:gd name="T28" fmla="*/ 94 w 532"/>
                <a:gd name="T29" fmla="*/ 125 h 751"/>
                <a:gd name="T30" fmla="*/ 156 w 532"/>
                <a:gd name="T31" fmla="*/ 93 h 751"/>
                <a:gd name="T32" fmla="*/ 250 w 532"/>
                <a:gd name="T33" fmla="*/ 62 h 751"/>
                <a:gd name="T34" fmla="*/ 250 w 532"/>
                <a:gd name="T35" fmla="*/ 0 h 751"/>
                <a:gd name="T36" fmla="*/ 344 w 532"/>
                <a:gd name="T37" fmla="*/ 0 h 751"/>
                <a:gd name="T38" fmla="*/ 344 w 532"/>
                <a:gd name="T39" fmla="*/ 62 h 751"/>
                <a:gd name="T40" fmla="*/ 437 w 532"/>
                <a:gd name="T41" fmla="*/ 93 h 751"/>
                <a:gd name="T42" fmla="*/ 531 w 532"/>
                <a:gd name="T43" fmla="*/ 125 h 751"/>
                <a:gd name="T44" fmla="*/ 437 w 532"/>
                <a:gd name="T45" fmla="*/ 250 h 751"/>
                <a:gd name="T46" fmla="*/ 375 w 532"/>
                <a:gd name="T47" fmla="*/ 218 h 751"/>
                <a:gd name="T48" fmla="*/ 344 w 532"/>
                <a:gd name="T49" fmla="*/ 187 h 751"/>
                <a:gd name="T50" fmla="*/ 344 w 532"/>
                <a:gd name="T51" fmla="*/ 312 h 751"/>
                <a:gd name="T52" fmla="*/ 406 w 532"/>
                <a:gd name="T53" fmla="*/ 343 h 751"/>
                <a:gd name="T54" fmla="*/ 500 w 532"/>
                <a:gd name="T55" fmla="*/ 375 h 751"/>
                <a:gd name="T56" fmla="*/ 531 w 532"/>
                <a:gd name="T57" fmla="*/ 406 h 751"/>
                <a:gd name="T58" fmla="*/ 531 w 532"/>
                <a:gd name="T59" fmla="*/ 500 h 751"/>
                <a:gd name="T60" fmla="*/ 531 w 532"/>
                <a:gd name="T61" fmla="*/ 500 h 751"/>
                <a:gd name="T62" fmla="*/ 531 w 532"/>
                <a:gd name="T63" fmla="*/ 562 h 751"/>
                <a:gd name="T64" fmla="*/ 469 w 532"/>
                <a:gd name="T65" fmla="*/ 625 h 751"/>
                <a:gd name="T66" fmla="*/ 406 w 532"/>
                <a:gd name="T67" fmla="*/ 656 h 751"/>
                <a:gd name="T68" fmla="*/ 344 w 532"/>
                <a:gd name="T69" fmla="*/ 687 h 751"/>
                <a:gd name="T70" fmla="*/ 344 w 532"/>
                <a:gd name="T71" fmla="*/ 750 h 751"/>
                <a:gd name="T72" fmla="*/ 250 w 532"/>
                <a:gd name="T73" fmla="*/ 750 h 751"/>
                <a:gd name="T74" fmla="*/ 250 w 532"/>
                <a:gd name="T75" fmla="*/ 687 h 751"/>
                <a:gd name="T76" fmla="*/ 250 w 532"/>
                <a:gd name="T77" fmla="*/ 187 h 751"/>
                <a:gd name="T78" fmla="*/ 250 w 532"/>
                <a:gd name="T79" fmla="*/ 187 h 751"/>
                <a:gd name="T80" fmla="*/ 187 w 532"/>
                <a:gd name="T81" fmla="*/ 218 h 751"/>
                <a:gd name="T82" fmla="*/ 187 w 532"/>
                <a:gd name="T83" fmla="*/ 250 h 751"/>
                <a:gd name="T84" fmla="*/ 187 w 532"/>
                <a:gd name="T85" fmla="*/ 250 h 751"/>
                <a:gd name="T86" fmla="*/ 187 w 532"/>
                <a:gd name="T87" fmla="*/ 250 h 751"/>
                <a:gd name="T88" fmla="*/ 250 w 532"/>
                <a:gd name="T89" fmla="*/ 281 h 751"/>
                <a:gd name="T90" fmla="*/ 250 w 532"/>
                <a:gd name="T91" fmla="*/ 187 h 751"/>
                <a:gd name="T92" fmla="*/ 344 w 532"/>
                <a:gd name="T93" fmla="*/ 562 h 751"/>
                <a:gd name="T94" fmla="*/ 344 w 532"/>
                <a:gd name="T95" fmla="*/ 562 h 751"/>
                <a:gd name="T96" fmla="*/ 375 w 532"/>
                <a:gd name="T97" fmla="*/ 500 h 751"/>
                <a:gd name="T98" fmla="*/ 375 w 532"/>
                <a:gd name="T99" fmla="*/ 500 h 751"/>
                <a:gd name="T100" fmla="*/ 375 w 532"/>
                <a:gd name="T101" fmla="*/ 468 h 751"/>
                <a:gd name="T102" fmla="*/ 344 w 532"/>
                <a:gd name="T103" fmla="*/ 437 h 751"/>
                <a:gd name="T104" fmla="*/ 344 w 532"/>
                <a:gd name="T105" fmla="*/ 562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2" h="751">
                  <a:moveTo>
                    <a:pt x="250" y="687"/>
                  </a:moveTo>
                  <a:lnTo>
                    <a:pt x="250" y="687"/>
                  </a:lnTo>
                  <a:cubicBezTo>
                    <a:pt x="187" y="656"/>
                    <a:pt x="156" y="656"/>
                    <a:pt x="125" y="656"/>
                  </a:cubicBezTo>
                  <a:cubicBezTo>
                    <a:pt x="62" y="625"/>
                    <a:pt x="31" y="625"/>
                    <a:pt x="0" y="593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25" y="500"/>
                    <a:pt x="125" y="500"/>
                    <a:pt x="156" y="531"/>
                  </a:cubicBezTo>
                  <a:cubicBezTo>
                    <a:pt x="187" y="531"/>
                    <a:pt x="219" y="531"/>
                    <a:pt x="250" y="531"/>
                  </a:cubicBezTo>
                  <a:cubicBezTo>
                    <a:pt x="250" y="437"/>
                    <a:pt x="250" y="437"/>
                    <a:pt x="250" y="437"/>
                  </a:cubicBezTo>
                  <a:cubicBezTo>
                    <a:pt x="219" y="437"/>
                    <a:pt x="187" y="406"/>
                    <a:pt x="156" y="406"/>
                  </a:cubicBezTo>
                  <a:cubicBezTo>
                    <a:pt x="125" y="406"/>
                    <a:pt x="94" y="375"/>
                    <a:pt x="94" y="375"/>
                  </a:cubicBezTo>
                  <a:cubicBezTo>
                    <a:pt x="62" y="343"/>
                    <a:pt x="62" y="343"/>
                    <a:pt x="62" y="312"/>
                  </a:cubicBezTo>
                  <a:cubicBezTo>
                    <a:pt x="31" y="312"/>
                    <a:pt x="31" y="281"/>
                    <a:pt x="31" y="250"/>
                  </a:cubicBezTo>
                  <a:lnTo>
                    <a:pt x="31" y="250"/>
                  </a:lnTo>
                  <a:cubicBezTo>
                    <a:pt x="31" y="218"/>
                    <a:pt x="31" y="187"/>
                    <a:pt x="62" y="187"/>
                  </a:cubicBezTo>
                  <a:cubicBezTo>
                    <a:pt x="62" y="156"/>
                    <a:pt x="62" y="125"/>
                    <a:pt x="94" y="125"/>
                  </a:cubicBezTo>
                  <a:cubicBezTo>
                    <a:pt x="94" y="93"/>
                    <a:pt x="125" y="93"/>
                    <a:pt x="156" y="93"/>
                  </a:cubicBezTo>
                  <a:cubicBezTo>
                    <a:pt x="187" y="62"/>
                    <a:pt x="219" y="62"/>
                    <a:pt x="250" y="62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344" y="62"/>
                    <a:pt x="344" y="62"/>
                    <a:pt x="344" y="62"/>
                  </a:cubicBezTo>
                  <a:cubicBezTo>
                    <a:pt x="375" y="62"/>
                    <a:pt x="406" y="93"/>
                    <a:pt x="437" y="93"/>
                  </a:cubicBezTo>
                  <a:cubicBezTo>
                    <a:pt x="469" y="93"/>
                    <a:pt x="500" y="125"/>
                    <a:pt x="531" y="125"/>
                  </a:cubicBezTo>
                  <a:cubicBezTo>
                    <a:pt x="437" y="250"/>
                    <a:pt x="437" y="250"/>
                    <a:pt x="437" y="250"/>
                  </a:cubicBezTo>
                  <a:cubicBezTo>
                    <a:pt x="437" y="250"/>
                    <a:pt x="406" y="218"/>
                    <a:pt x="375" y="218"/>
                  </a:cubicBezTo>
                  <a:cubicBezTo>
                    <a:pt x="375" y="218"/>
                    <a:pt x="344" y="218"/>
                    <a:pt x="344" y="187"/>
                  </a:cubicBezTo>
                  <a:cubicBezTo>
                    <a:pt x="344" y="312"/>
                    <a:pt x="344" y="312"/>
                    <a:pt x="344" y="312"/>
                  </a:cubicBezTo>
                  <a:cubicBezTo>
                    <a:pt x="375" y="312"/>
                    <a:pt x="406" y="312"/>
                    <a:pt x="406" y="343"/>
                  </a:cubicBezTo>
                  <a:cubicBezTo>
                    <a:pt x="437" y="343"/>
                    <a:pt x="469" y="343"/>
                    <a:pt x="500" y="375"/>
                  </a:cubicBezTo>
                  <a:lnTo>
                    <a:pt x="531" y="406"/>
                  </a:lnTo>
                  <a:cubicBezTo>
                    <a:pt x="531" y="437"/>
                    <a:pt x="531" y="468"/>
                    <a:pt x="531" y="500"/>
                  </a:cubicBezTo>
                  <a:lnTo>
                    <a:pt x="531" y="500"/>
                  </a:lnTo>
                  <a:cubicBezTo>
                    <a:pt x="531" y="531"/>
                    <a:pt x="531" y="531"/>
                    <a:pt x="531" y="562"/>
                  </a:cubicBezTo>
                  <a:cubicBezTo>
                    <a:pt x="500" y="593"/>
                    <a:pt x="500" y="593"/>
                    <a:pt x="469" y="625"/>
                  </a:cubicBezTo>
                  <a:cubicBezTo>
                    <a:pt x="469" y="625"/>
                    <a:pt x="437" y="656"/>
                    <a:pt x="406" y="656"/>
                  </a:cubicBezTo>
                  <a:cubicBezTo>
                    <a:pt x="406" y="656"/>
                    <a:pt x="375" y="687"/>
                    <a:pt x="344" y="687"/>
                  </a:cubicBezTo>
                  <a:cubicBezTo>
                    <a:pt x="344" y="750"/>
                    <a:pt x="344" y="750"/>
                    <a:pt x="344" y="750"/>
                  </a:cubicBezTo>
                  <a:cubicBezTo>
                    <a:pt x="250" y="750"/>
                    <a:pt x="250" y="750"/>
                    <a:pt x="250" y="750"/>
                  </a:cubicBezTo>
                  <a:lnTo>
                    <a:pt x="250" y="687"/>
                  </a:lnTo>
                  <a:close/>
                  <a:moveTo>
                    <a:pt x="250" y="187"/>
                  </a:moveTo>
                  <a:lnTo>
                    <a:pt x="250" y="187"/>
                  </a:lnTo>
                  <a:cubicBezTo>
                    <a:pt x="219" y="187"/>
                    <a:pt x="219" y="187"/>
                    <a:pt x="187" y="218"/>
                  </a:cubicBezTo>
                  <a:cubicBezTo>
                    <a:pt x="187" y="218"/>
                    <a:pt x="187" y="218"/>
                    <a:pt x="187" y="250"/>
                  </a:cubicBezTo>
                  <a:lnTo>
                    <a:pt x="187" y="250"/>
                  </a:lnTo>
                  <a:lnTo>
                    <a:pt x="187" y="250"/>
                  </a:lnTo>
                  <a:cubicBezTo>
                    <a:pt x="219" y="281"/>
                    <a:pt x="219" y="281"/>
                    <a:pt x="250" y="281"/>
                  </a:cubicBezTo>
                  <a:lnTo>
                    <a:pt x="250" y="187"/>
                  </a:lnTo>
                  <a:close/>
                  <a:moveTo>
                    <a:pt x="344" y="562"/>
                  </a:moveTo>
                  <a:lnTo>
                    <a:pt x="344" y="562"/>
                  </a:lnTo>
                  <a:cubicBezTo>
                    <a:pt x="375" y="531"/>
                    <a:pt x="375" y="531"/>
                    <a:pt x="375" y="500"/>
                  </a:cubicBezTo>
                  <a:lnTo>
                    <a:pt x="375" y="500"/>
                  </a:lnTo>
                  <a:lnTo>
                    <a:pt x="375" y="468"/>
                  </a:lnTo>
                  <a:cubicBezTo>
                    <a:pt x="375" y="468"/>
                    <a:pt x="344" y="468"/>
                    <a:pt x="344" y="437"/>
                  </a:cubicBezTo>
                  <a:lnTo>
                    <a:pt x="344" y="562"/>
                  </a:lnTo>
                  <a:close/>
                </a:path>
              </a:pathLst>
            </a:custGeom>
            <a:solidFill>
              <a:srgbClr val="F7BE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66" name="Freeform 7"/>
            <p:cNvSpPr>
              <a:spLocks noChangeArrowheads="1"/>
            </p:cNvSpPr>
            <p:nvPr/>
          </p:nvSpPr>
          <p:spPr bwMode="auto">
            <a:xfrm>
              <a:off x="2508250" y="6465888"/>
              <a:ext cx="4476750" cy="652462"/>
            </a:xfrm>
            <a:custGeom>
              <a:avLst/>
              <a:gdLst>
                <a:gd name="T0" fmla="*/ 1875 w 12437"/>
                <a:gd name="T1" fmla="*/ 188 h 1814"/>
                <a:gd name="T2" fmla="*/ 1875 w 12437"/>
                <a:gd name="T3" fmla="*/ 188 h 1814"/>
                <a:gd name="T4" fmla="*/ 0 w 12437"/>
                <a:gd name="T5" fmla="*/ 750 h 1814"/>
                <a:gd name="T6" fmla="*/ 6311 w 12437"/>
                <a:gd name="T7" fmla="*/ 1813 h 1814"/>
                <a:gd name="T8" fmla="*/ 12436 w 12437"/>
                <a:gd name="T9" fmla="*/ 750 h 1814"/>
                <a:gd name="T10" fmla="*/ 10561 w 12437"/>
                <a:gd name="T11" fmla="*/ 219 h 1814"/>
                <a:gd name="T12" fmla="*/ 10561 w 12437"/>
                <a:gd name="T13" fmla="*/ 250 h 1814"/>
                <a:gd name="T14" fmla="*/ 12155 w 12437"/>
                <a:gd name="T15" fmla="*/ 719 h 1814"/>
                <a:gd name="T16" fmla="*/ 6280 w 12437"/>
                <a:gd name="T17" fmla="*/ 1782 h 1814"/>
                <a:gd name="T18" fmla="*/ 281 w 12437"/>
                <a:gd name="T19" fmla="*/ 719 h 1814"/>
                <a:gd name="T20" fmla="*/ 1906 w 12437"/>
                <a:gd name="T21" fmla="*/ 250 h 1814"/>
                <a:gd name="T22" fmla="*/ 1875 w 12437"/>
                <a:gd name="T23" fmla="*/ 188 h 1814"/>
                <a:gd name="T24" fmla="*/ 6219 w 12437"/>
                <a:gd name="T25" fmla="*/ 0 h 1814"/>
                <a:gd name="T26" fmla="*/ 6219 w 12437"/>
                <a:gd name="T27" fmla="*/ 0 h 1814"/>
                <a:gd name="T28" fmla="*/ 4531 w 12437"/>
                <a:gd name="T29" fmla="*/ 31 h 1814"/>
                <a:gd name="T30" fmla="*/ 4531 w 12437"/>
                <a:gd name="T31" fmla="*/ 31 h 1814"/>
                <a:gd name="T32" fmla="*/ 6219 w 12437"/>
                <a:gd name="T33" fmla="*/ 31 h 1814"/>
                <a:gd name="T34" fmla="*/ 7936 w 12437"/>
                <a:gd name="T35" fmla="*/ 63 h 1814"/>
                <a:gd name="T36" fmla="*/ 7905 w 12437"/>
                <a:gd name="T37" fmla="*/ 31 h 1814"/>
                <a:gd name="T38" fmla="*/ 6219 w 12437"/>
                <a:gd name="T39" fmla="*/ 0 h 1814"/>
                <a:gd name="T40" fmla="*/ 1875 w 12437"/>
                <a:gd name="T41" fmla="*/ 188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37" h="1814">
                  <a:moveTo>
                    <a:pt x="1875" y="188"/>
                  </a:moveTo>
                  <a:lnTo>
                    <a:pt x="1875" y="188"/>
                  </a:lnTo>
                  <a:cubicBezTo>
                    <a:pt x="719" y="344"/>
                    <a:pt x="0" y="532"/>
                    <a:pt x="0" y="750"/>
                  </a:cubicBezTo>
                  <a:cubicBezTo>
                    <a:pt x="0" y="1157"/>
                    <a:pt x="2875" y="1813"/>
                    <a:pt x="6311" y="1813"/>
                  </a:cubicBezTo>
                  <a:cubicBezTo>
                    <a:pt x="9718" y="1813"/>
                    <a:pt x="12436" y="1157"/>
                    <a:pt x="12436" y="750"/>
                  </a:cubicBezTo>
                  <a:cubicBezTo>
                    <a:pt x="12436" y="532"/>
                    <a:pt x="11718" y="344"/>
                    <a:pt x="10561" y="219"/>
                  </a:cubicBezTo>
                  <a:cubicBezTo>
                    <a:pt x="10561" y="219"/>
                    <a:pt x="10561" y="219"/>
                    <a:pt x="10561" y="250"/>
                  </a:cubicBezTo>
                  <a:cubicBezTo>
                    <a:pt x="11530" y="375"/>
                    <a:pt x="12155" y="532"/>
                    <a:pt x="12155" y="719"/>
                  </a:cubicBezTo>
                  <a:cubicBezTo>
                    <a:pt x="12155" y="1125"/>
                    <a:pt x="9561" y="1782"/>
                    <a:pt x="6280" y="1782"/>
                  </a:cubicBezTo>
                  <a:cubicBezTo>
                    <a:pt x="3031" y="1782"/>
                    <a:pt x="281" y="1125"/>
                    <a:pt x="281" y="719"/>
                  </a:cubicBezTo>
                  <a:cubicBezTo>
                    <a:pt x="281" y="532"/>
                    <a:pt x="906" y="375"/>
                    <a:pt x="1906" y="250"/>
                  </a:cubicBezTo>
                  <a:cubicBezTo>
                    <a:pt x="1875" y="219"/>
                    <a:pt x="1875" y="219"/>
                    <a:pt x="1875" y="188"/>
                  </a:cubicBezTo>
                  <a:lnTo>
                    <a:pt x="6219" y="0"/>
                  </a:lnTo>
                  <a:lnTo>
                    <a:pt x="6219" y="0"/>
                  </a:lnTo>
                  <a:cubicBezTo>
                    <a:pt x="5625" y="0"/>
                    <a:pt x="5062" y="0"/>
                    <a:pt x="4531" y="31"/>
                  </a:cubicBezTo>
                  <a:lnTo>
                    <a:pt x="4531" y="31"/>
                  </a:lnTo>
                  <a:cubicBezTo>
                    <a:pt x="5062" y="31"/>
                    <a:pt x="5625" y="31"/>
                    <a:pt x="6219" y="31"/>
                  </a:cubicBezTo>
                  <a:cubicBezTo>
                    <a:pt x="6811" y="31"/>
                    <a:pt x="7374" y="31"/>
                    <a:pt x="7936" y="63"/>
                  </a:cubicBezTo>
                  <a:cubicBezTo>
                    <a:pt x="7905" y="31"/>
                    <a:pt x="7905" y="31"/>
                    <a:pt x="7905" y="31"/>
                  </a:cubicBezTo>
                  <a:cubicBezTo>
                    <a:pt x="7374" y="0"/>
                    <a:pt x="6811" y="0"/>
                    <a:pt x="6219" y="0"/>
                  </a:cubicBezTo>
                  <a:lnTo>
                    <a:pt x="1875" y="18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auto">
            <a:xfrm>
              <a:off x="2609850" y="6478588"/>
              <a:ext cx="4275138" cy="630237"/>
            </a:xfrm>
            <a:custGeom>
              <a:avLst/>
              <a:gdLst>
                <a:gd name="T0" fmla="*/ 1625 w 11875"/>
                <a:gd name="T1" fmla="*/ 219 h 1752"/>
                <a:gd name="T2" fmla="*/ 1625 w 11875"/>
                <a:gd name="T3" fmla="*/ 219 h 1752"/>
                <a:gd name="T4" fmla="*/ 0 w 11875"/>
                <a:gd name="T5" fmla="*/ 688 h 1752"/>
                <a:gd name="T6" fmla="*/ 5999 w 11875"/>
                <a:gd name="T7" fmla="*/ 1751 h 1752"/>
                <a:gd name="T8" fmla="*/ 11874 w 11875"/>
                <a:gd name="T9" fmla="*/ 688 h 1752"/>
                <a:gd name="T10" fmla="*/ 10280 w 11875"/>
                <a:gd name="T11" fmla="*/ 219 h 1752"/>
                <a:gd name="T12" fmla="*/ 10249 w 11875"/>
                <a:gd name="T13" fmla="*/ 251 h 1752"/>
                <a:gd name="T14" fmla="*/ 11593 w 11875"/>
                <a:gd name="T15" fmla="*/ 688 h 1752"/>
                <a:gd name="T16" fmla="*/ 5999 w 11875"/>
                <a:gd name="T17" fmla="*/ 1688 h 1752"/>
                <a:gd name="T18" fmla="*/ 250 w 11875"/>
                <a:gd name="T19" fmla="*/ 688 h 1752"/>
                <a:gd name="T20" fmla="*/ 1625 w 11875"/>
                <a:gd name="T21" fmla="*/ 251 h 1752"/>
                <a:gd name="T22" fmla="*/ 1625 w 11875"/>
                <a:gd name="T23" fmla="*/ 219 h 1752"/>
                <a:gd name="T24" fmla="*/ 5938 w 11875"/>
                <a:gd name="T25" fmla="*/ 0 h 1752"/>
                <a:gd name="T26" fmla="*/ 5938 w 11875"/>
                <a:gd name="T27" fmla="*/ 0 h 1752"/>
                <a:gd name="T28" fmla="*/ 4250 w 11875"/>
                <a:gd name="T29" fmla="*/ 0 h 1752"/>
                <a:gd name="T30" fmla="*/ 4219 w 11875"/>
                <a:gd name="T31" fmla="*/ 32 h 1752"/>
                <a:gd name="T32" fmla="*/ 5938 w 11875"/>
                <a:gd name="T33" fmla="*/ 0 h 1752"/>
                <a:gd name="T34" fmla="*/ 7655 w 11875"/>
                <a:gd name="T35" fmla="*/ 32 h 1752"/>
                <a:gd name="T36" fmla="*/ 7655 w 11875"/>
                <a:gd name="T37" fmla="*/ 32 h 1752"/>
                <a:gd name="T38" fmla="*/ 5938 w 11875"/>
                <a:gd name="T39" fmla="*/ 0 h 1752"/>
                <a:gd name="T40" fmla="*/ 1625 w 11875"/>
                <a:gd name="T41" fmla="*/ 219 h 1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75" h="1752">
                  <a:moveTo>
                    <a:pt x="1625" y="219"/>
                  </a:moveTo>
                  <a:lnTo>
                    <a:pt x="1625" y="219"/>
                  </a:lnTo>
                  <a:cubicBezTo>
                    <a:pt x="625" y="344"/>
                    <a:pt x="0" y="501"/>
                    <a:pt x="0" y="688"/>
                  </a:cubicBezTo>
                  <a:cubicBezTo>
                    <a:pt x="0" y="1094"/>
                    <a:pt x="2750" y="1751"/>
                    <a:pt x="5999" y="1751"/>
                  </a:cubicBezTo>
                  <a:cubicBezTo>
                    <a:pt x="9280" y="1751"/>
                    <a:pt x="11874" y="1094"/>
                    <a:pt x="11874" y="688"/>
                  </a:cubicBezTo>
                  <a:cubicBezTo>
                    <a:pt x="11874" y="501"/>
                    <a:pt x="11249" y="344"/>
                    <a:pt x="10280" y="219"/>
                  </a:cubicBezTo>
                  <a:cubicBezTo>
                    <a:pt x="10249" y="219"/>
                    <a:pt x="10249" y="251"/>
                    <a:pt x="10249" y="251"/>
                  </a:cubicBezTo>
                  <a:cubicBezTo>
                    <a:pt x="11093" y="376"/>
                    <a:pt x="11593" y="532"/>
                    <a:pt x="11593" y="688"/>
                  </a:cubicBezTo>
                  <a:cubicBezTo>
                    <a:pt x="11593" y="1063"/>
                    <a:pt x="9124" y="1688"/>
                    <a:pt x="5999" y="1688"/>
                  </a:cubicBezTo>
                  <a:cubicBezTo>
                    <a:pt x="2875" y="1688"/>
                    <a:pt x="250" y="1063"/>
                    <a:pt x="250" y="688"/>
                  </a:cubicBezTo>
                  <a:cubicBezTo>
                    <a:pt x="250" y="532"/>
                    <a:pt x="781" y="376"/>
                    <a:pt x="1625" y="251"/>
                  </a:cubicBezTo>
                  <a:lnTo>
                    <a:pt x="1625" y="219"/>
                  </a:lnTo>
                  <a:lnTo>
                    <a:pt x="5938" y="0"/>
                  </a:lnTo>
                  <a:lnTo>
                    <a:pt x="5938" y="0"/>
                  </a:lnTo>
                  <a:cubicBezTo>
                    <a:pt x="5344" y="0"/>
                    <a:pt x="4781" y="0"/>
                    <a:pt x="4250" y="0"/>
                  </a:cubicBezTo>
                  <a:cubicBezTo>
                    <a:pt x="4250" y="32"/>
                    <a:pt x="4250" y="32"/>
                    <a:pt x="4219" y="32"/>
                  </a:cubicBezTo>
                  <a:cubicBezTo>
                    <a:pt x="4781" y="32"/>
                    <a:pt x="5344" y="0"/>
                    <a:pt x="5938" y="0"/>
                  </a:cubicBezTo>
                  <a:cubicBezTo>
                    <a:pt x="6530" y="0"/>
                    <a:pt x="7124" y="32"/>
                    <a:pt x="7655" y="32"/>
                  </a:cubicBezTo>
                  <a:lnTo>
                    <a:pt x="7655" y="32"/>
                  </a:lnTo>
                  <a:cubicBezTo>
                    <a:pt x="7093" y="0"/>
                    <a:pt x="6530" y="0"/>
                    <a:pt x="5938" y="0"/>
                  </a:cubicBezTo>
                  <a:lnTo>
                    <a:pt x="1625" y="219"/>
                  </a:lnTo>
                </a:path>
              </a:pathLst>
            </a:custGeom>
            <a:solidFill>
              <a:srgbClr val="FBFAF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auto">
            <a:xfrm>
              <a:off x="2700338" y="6478588"/>
              <a:ext cx="4083050" cy="608012"/>
            </a:xfrm>
            <a:custGeom>
              <a:avLst/>
              <a:gdLst>
                <a:gd name="T0" fmla="*/ 1375 w 11344"/>
                <a:gd name="T1" fmla="*/ 251 h 1689"/>
                <a:gd name="T2" fmla="*/ 1375 w 11344"/>
                <a:gd name="T3" fmla="*/ 251 h 1689"/>
                <a:gd name="T4" fmla="*/ 0 w 11344"/>
                <a:gd name="T5" fmla="*/ 688 h 1689"/>
                <a:gd name="T6" fmla="*/ 5749 w 11344"/>
                <a:gd name="T7" fmla="*/ 1688 h 1689"/>
                <a:gd name="T8" fmla="*/ 11343 w 11344"/>
                <a:gd name="T9" fmla="*/ 688 h 1689"/>
                <a:gd name="T10" fmla="*/ 9999 w 11344"/>
                <a:gd name="T11" fmla="*/ 251 h 1689"/>
                <a:gd name="T12" fmla="*/ 9968 w 11344"/>
                <a:gd name="T13" fmla="*/ 313 h 1689"/>
                <a:gd name="T14" fmla="*/ 11062 w 11344"/>
                <a:gd name="T15" fmla="*/ 688 h 1689"/>
                <a:gd name="T16" fmla="*/ 5749 w 11344"/>
                <a:gd name="T17" fmla="*/ 1626 h 1689"/>
                <a:gd name="T18" fmla="*/ 281 w 11344"/>
                <a:gd name="T19" fmla="*/ 688 h 1689"/>
                <a:gd name="T20" fmla="*/ 1406 w 11344"/>
                <a:gd name="T21" fmla="*/ 282 h 1689"/>
                <a:gd name="T22" fmla="*/ 1375 w 11344"/>
                <a:gd name="T23" fmla="*/ 251 h 1689"/>
                <a:gd name="T24" fmla="*/ 5688 w 11344"/>
                <a:gd name="T25" fmla="*/ 0 h 1689"/>
                <a:gd name="T26" fmla="*/ 5688 w 11344"/>
                <a:gd name="T27" fmla="*/ 0 h 1689"/>
                <a:gd name="T28" fmla="*/ 3969 w 11344"/>
                <a:gd name="T29" fmla="*/ 32 h 1689"/>
                <a:gd name="T30" fmla="*/ 3969 w 11344"/>
                <a:gd name="T31" fmla="*/ 63 h 1689"/>
                <a:gd name="T32" fmla="*/ 5688 w 11344"/>
                <a:gd name="T33" fmla="*/ 32 h 1689"/>
                <a:gd name="T34" fmla="*/ 7437 w 11344"/>
                <a:gd name="T35" fmla="*/ 63 h 1689"/>
                <a:gd name="T36" fmla="*/ 7405 w 11344"/>
                <a:gd name="T37" fmla="*/ 32 h 1689"/>
                <a:gd name="T38" fmla="*/ 5688 w 11344"/>
                <a:gd name="T39" fmla="*/ 0 h 1689"/>
                <a:gd name="T40" fmla="*/ 1375 w 11344"/>
                <a:gd name="T41" fmla="*/ 251 h 1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44" h="1689">
                  <a:moveTo>
                    <a:pt x="1375" y="251"/>
                  </a:moveTo>
                  <a:lnTo>
                    <a:pt x="1375" y="251"/>
                  </a:lnTo>
                  <a:cubicBezTo>
                    <a:pt x="531" y="376"/>
                    <a:pt x="0" y="532"/>
                    <a:pt x="0" y="688"/>
                  </a:cubicBezTo>
                  <a:cubicBezTo>
                    <a:pt x="0" y="1063"/>
                    <a:pt x="2625" y="1688"/>
                    <a:pt x="5749" y="1688"/>
                  </a:cubicBezTo>
                  <a:cubicBezTo>
                    <a:pt x="8874" y="1688"/>
                    <a:pt x="11343" y="1063"/>
                    <a:pt x="11343" y="688"/>
                  </a:cubicBezTo>
                  <a:cubicBezTo>
                    <a:pt x="11343" y="532"/>
                    <a:pt x="10843" y="376"/>
                    <a:pt x="9999" y="251"/>
                  </a:cubicBezTo>
                  <a:cubicBezTo>
                    <a:pt x="9999" y="282"/>
                    <a:pt x="9968" y="282"/>
                    <a:pt x="9968" y="313"/>
                  </a:cubicBezTo>
                  <a:cubicBezTo>
                    <a:pt x="10655" y="407"/>
                    <a:pt x="11062" y="532"/>
                    <a:pt x="11062" y="688"/>
                  </a:cubicBezTo>
                  <a:cubicBezTo>
                    <a:pt x="11062" y="1063"/>
                    <a:pt x="8718" y="1626"/>
                    <a:pt x="5749" y="1626"/>
                  </a:cubicBezTo>
                  <a:cubicBezTo>
                    <a:pt x="2781" y="1626"/>
                    <a:pt x="281" y="1063"/>
                    <a:pt x="281" y="688"/>
                  </a:cubicBezTo>
                  <a:cubicBezTo>
                    <a:pt x="281" y="532"/>
                    <a:pt x="688" y="407"/>
                    <a:pt x="1406" y="282"/>
                  </a:cubicBezTo>
                  <a:cubicBezTo>
                    <a:pt x="1406" y="282"/>
                    <a:pt x="1406" y="282"/>
                    <a:pt x="1375" y="251"/>
                  </a:cubicBezTo>
                  <a:lnTo>
                    <a:pt x="5688" y="0"/>
                  </a:lnTo>
                  <a:lnTo>
                    <a:pt x="5688" y="0"/>
                  </a:lnTo>
                  <a:cubicBezTo>
                    <a:pt x="5094" y="0"/>
                    <a:pt x="4531" y="32"/>
                    <a:pt x="3969" y="32"/>
                  </a:cubicBezTo>
                  <a:cubicBezTo>
                    <a:pt x="3969" y="63"/>
                    <a:pt x="3969" y="63"/>
                    <a:pt x="3969" y="63"/>
                  </a:cubicBezTo>
                  <a:cubicBezTo>
                    <a:pt x="4500" y="63"/>
                    <a:pt x="5063" y="32"/>
                    <a:pt x="5688" y="32"/>
                  </a:cubicBezTo>
                  <a:cubicBezTo>
                    <a:pt x="6280" y="32"/>
                    <a:pt x="6874" y="63"/>
                    <a:pt x="7437" y="63"/>
                  </a:cubicBezTo>
                  <a:cubicBezTo>
                    <a:pt x="7405" y="63"/>
                    <a:pt x="7405" y="63"/>
                    <a:pt x="7405" y="32"/>
                  </a:cubicBezTo>
                  <a:cubicBezTo>
                    <a:pt x="6874" y="32"/>
                    <a:pt x="6280" y="0"/>
                    <a:pt x="5688" y="0"/>
                  </a:cubicBezTo>
                  <a:lnTo>
                    <a:pt x="1375" y="251"/>
                  </a:lnTo>
                </a:path>
              </a:pathLst>
            </a:custGeom>
            <a:solidFill>
              <a:srgbClr val="F8F8F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auto">
            <a:xfrm>
              <a:off x="2801938" y="6489700"/>
              <a:ext cx="3881437" cy="574675"/>
            </a:xfrm>
            <a:custGeom>
              <a:avLst/>
              <a:gdLst>
                <a:gd name="T0" fmla="*/ 1125 w 10782"/>
                <a:gd name="T1" fmla="*/ 250 h 1595"/>
                <a:gd name="T2" fmla="*/ 1125 w 10782"/>
                <a:gd name="T3" fmla="*/ 250 h 1595"/>
                <a:gd name="T4" fmla="*/ 0 w 10782"/>
                <a:gd name="T5" fmla="*/ 656 h 1595"/>
                <a:gd name="T6" fmla="*/ 5468 w 10782"/>
                <a:gd name="T7" fmla="*/ 1594 h 1595"/>
                <a:gd name="T8" fmla="*/ 10781 w 10782"/>
                <a:gd name="T9" fmla="*/ 656 h 1595"/>
                <a:gd name="T10" fmla="*/ 9687 w 10782"/>
                <a:gd name="T11" fmla="*/ 281 h 1595"/>
                <a:gd name="T12" fmla="*/ 9656 w 10782"/>
                <a:gd name="T13" fmla="*/ 312 h 1595"/>
                <a:gd name="T14" fmla="*/ 10499 w 10782"/>
                <a:gd name="T15" fmla="*/ 656 h 1595"/>
                <a:gd name="T16" fmla="*/ 5468 w 10782"/>
                <a:gd name="T17" fmla="*/ 1562 h 1595"/>
                <a:gd name="T18" fmla="*/ 250 w 10782"/>
                <a:gd name="T19" fmla="*/ 656 h 1595"/>
                <a:gd name="T20" fmla="*/ 1157 w 10782"/>
                <a:gd name="T21" fmla="*/ 312 h 1595"/>
                <a:gd name="T22" fmla="*/ 1125 w 10782"/>
                <a:gd name="T23" fmla="*/ 250 h 1595"/>
                <a:gd name="T24" fmla="*/ 5407 w 10782"/>
                <a:gd name="T25" fmla="*/ 0 h 1595"/>
                <a:gd name="T26" fmla="*/ 5407 w 10782"/>
                <a:gd name="T27" fmla="*/ 0 h 1595"/>
                <a:gd name="T28" fmla="*/ 3688 w 10782"/>
                <a:gd name="T29" fmla="*/ 31 h 1595"/>
                <a:gd name="T30" fmla="*/ 3657 w 10782"/>
                <a:gd name="T31" fmla="*/ 62 h 1595"/>
                <a:gd name="T32" fmla="*/ 5375 w 10782"/>
                <a:gd name="T33" fmla="*/ 31 h 1595"/>
                <a:gd name="T34" fmla="*/ 7156 w 10782"/>
                <a:gd name="T35" fmla="*/ 62 h 1595"/>
                <a:gd name="T36" fmla="*/ 7156 w 10782"/>
                <a:gd name="T37" fmla="*/ 31 h 1595"/>
                <a:gd name="T38" fmla="*/ 5407 w 10782"/>
                <a:gd name="T39" fmla="*/ 0 h 1595"/>
                <a:gd name="T40" fmla="*/ 1125 w 10782"/>
                <a:gd name="T41" fmla="*/ 25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82" h="1595">
                  <a:moveTo>
                    <a:pt x="1125" y="250"/>
                  </a:moveTo>
                  <a:lnTo>
                    <a:pt x="1125" y="250"/>
                  </a:lnTo>
                  <a:cubicBezTo>
                    <a:pt x="407" y="375"/>
                    <a:pt x="0" y="500"/>
                    <a:pt x="0" y="656"/>
                  </a:cubicBezTo>
                  <a:cubicBezTo>
                    <a:pt x="0" y="1031"/>
                    <a:pt x="2500" y="1594"/>
                    <a:pt x="5468" y="1594"/>
                  </a:cubicBezTo>
                  <a:cubicBezTo>
                    <a:pt x="8437" y="1594"/>
                    <a:pt x="10781" y="1031"/>
                    <a:pt x="10781" y="656"/>
                  </a:cubicBezTo>
                  <a:cubicBezTo>
                    <a:pt x="10781" y="500"/>
                    <a:pt x="10374" y="375"/>
                    <a:pt x="9687" y="281"/>
                  </a:cubicBezTo>
                  <a:lnTo>
                    <a:pt x="9656" y="312"/>
                  </a:lnTo>
                  <a:cubicBezTo>
                    <a:pt x="10187" y="406"/>
                    <a:pt x="10499" y="531"/>
                    <a:pt x="10499" y="656"/>
                  </a:cubicBezTo>
                  <a:cubicBezTo>
                    <a:pt x="10499" y="1000"/>
                    <a:pt x="8281" y="1562"/>
                    <a:pt x="5468" y="1562"/>
                  </a:cubicBezTo>
                  <a:cubicBezTo>
                    <a:pt x="2625" y="1562"/>
                    <a:pt x="250" y="1000"/>
                    <a:pt x="250" y="656"/>
                  </a:cubicBezTo>
                  <a:cubicBezTo>
                    <a:pt x="250" y="531"/>
                    <a:pt x="594" y="406"/>
                    <a:pt x="1157" y="312"/>
                  </a:cubicBezTo>
                  <a:cubicBezTo>
                    <a:pt x="1157" y="281"/>
                    <a:pt x="1157" y="281"/>
                    <a:pt x="1125" y="250"/>
                  </a:cubicBezTo>
                  <a:lnTo>
                    <a:pt x="5407" y="0"/>
                  </a:lnTo>
                  <a:lnTo>
                    <a:pt x="5407" y="0"/>
                  </a:lnTo>
                  <a:cubicBezTo>
                    <a:pt x="4782" y="0"/>
                    <a:pt x="4219" y="31"/>
                    <a:pt x="3688" y="31"/>
                  </a:cubicBezTo>
                  <a:cubicBezTo>
                    <a:pt x="3688" y="62"/>
                    <a:pt x="3657" y="62"/>
                    <a:pt x="3657" y="62"/>
                  </a:cubicBezTo>
                  <a:cubicBezTo>
                    <a:pt x="4188" y="62"/>
                    <a:pt x="4782" y="31"/>
                    <a:pt x="5375" y="31"/>
                  </a:cubicBezTo>
                  <a:cubicBezTo>
                    <a:pt x="5999" y="31"/>
                    <a:pt x="6624" y="62"/>
                    <a:pt x="7156" y="62"/>
                  </a:cubicBezTo>
                  <a:cubicBezTo>
                    <a:pt x="7156" y="62"/>
                    <a:pt x="7156" y="62"/>
                    <a:pt x="7156" y="31"/>
                  </a:cubicBezTo>
                  <a:cubicBezTo>
                    <a:pt x="6593" y="31"/>
                    <a:pt x="5999" y="0"/>
                    <a:pt x="5407" y="0"/>
                  </a:cubicBezTo>
                  <a:lnTo>
                    <a:pt x="1125" y="250"/>
                  </a:lnTo>
                </a:path>
              </a:pathLst>
            </a:custGeom>
            <a:solidFill>
              <a:srgbClr val="F5F4F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auto">
            <a:xfrm>
              <a:off x="2890838" y="6500813"/>
              <a:ext cx="3689350" cy="550862"/>
            </a:xfrm>
            <a:custGeom>
              <a:avLst/>
              <a:gdLst>
                <a:gd name="T0" fmla="*/ 907 w 10250"/>
                <a:gd name="T1" fmla="*/ 281 h 1532"/>
                <a:gd name="T2" fmla="*/ 907 w 10250"/>
                <a:gd name="T3" fmla="*/ 281 h 1532"/>
                <a:gd name="T4" fmla="*/ 0 w 10250"/>
                <a:gd name="T5" fmla="*/ 625 h 1532"/>
                <a:gd name="T6" fmla="*/ 5218 w 10250"/>
                <a:gd name="T7" fmla="*/ 1531 h 1532"/>
                <a:gd name="T8" fmla="*/ 10249 w 10250"/>
                <a:gd name="T9" fmla="*/ 625 h 1532"/>
                <a:gd name="T10" fmla="*/ 9406 w 10250"/>
                <a:gd name="T11" fmla="*/ 281 h 1532"/>
                <a:gd name="T12" fmla="*/ 9343 w 10250"/>
                <a:gd name="T13" fmla="*/ 344 h 1532"/>
                <a:gd name="T14" fmla="*/ 9999 w 10250"/>
                <a:gd name="T15" fmla="*/ 625 h 1532"/>
                <a:gd name="T16" fmla="*/ 5187 w 10250"/>
                <a:gd name="T17" fmla="*/ 1469 h 1532"/>
                <a:gd name="T18" fmla="*/ 282 w 10250"/>
                <a:gd name="T19" fmla="*/ 625 h 1532"/>
                <a:gd name="T20" fmla="*/ 969 w 10250"/>
                <a:gd name="T21" fmla="*/ 313 h 1532"/>
                <a:gd name="T22" fmla="*/ 907 w 10250"/>
                <a:gd name="T23" fmla="*/ 281 h 1532"/>
                <a:gd name="T24" fmla="*/ 5125 w 10250"/>
                <a:gd name="T25" fmla="*/ 0 h 1532"/>
                <a:gd name="T26" fmla="*/ 5125 w 10250"/>
                <a:gd name="T27" fmla="*/ 0 h 1532"/>
                <a:gd name="T28" fmla="*/ 3407 w 10250"/>
                <a:gd name="T29" fmla="*/ 31 h 1532"/>
                <a:gd name="T30" fmla="*/ 3407 w 10250"/>
                <a:gd name="T31" fmla="*/ 63 h 1532"/>
                <a:gd name="T32" fmla="*/ 5125 w 10250"/>
                <a:gd name="T33" fmla="*/ 31 h 1532"/>
                <a:gd name="T34" fmla="*/ 6937 w 10250"/>
                <a:gd name="T35" fmla="*/ 63 h 1532"/>
                <a:gd name="T36" fmla="*/ 6906 w 10250"/>
                <a:gd name="T37" fmla="*/ 31 h 1532"/>
                <a:gd name="T38" fmla="*/ 5125 w 10250"/>
                <a:gd name="T39" fmla="*/ 0 h 1532"/>
                <a:gd name="T40" fmla="*/ 907 w 10250"/>
                <a:gd name="T41" fmla="*/ 281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50" h="1532">
                  <a:moveTo>
                    <a:pt x="907" y="281"/>
                  </a:moveTo>
                  <a:lnTo>
                    <a:pt x="907" y="281"/>
                  </a:lnTo>
                  <a:cubicBezTo>
                    <a:pt x="344" y="375"/>
                    <a:pt x="0" y="500"/>
                    <a:pt x="0" y="625"/>
                  </a:cubicBezTo>
                  <a:cubicBezTo>
                    <a:pt x="0" y="969"/>
                    <a:pt x="2375" y="1531"/>
                    <a:pt x="5218" y="1531"/>
                  </a:cubicBezTo>
                  <a:cubicBezTo>
                    <a:pt x="8031" y="1531"/>
                    <a:pt x="10249" y="969"/>
                    <a:pt x="10249" y="625"/>
                  </a:cubicBezTo>
                  <a:cubicBezTo>
                    <a:pt x="10249" y="500"/>
                    <a:pt x="9937" y="375"/>
                    <a:pt x="9406" y="281"/>
                  </a:cubicBezTo>
                  <a:cubicBezTo>
                    <a:pt x="9374" y="313"/>
                    <a:pt x="9374" y="313"/>
                    <a:pt x="9343" y="344"/>
                  </a:cubicBezTo>
                  <a:cubicBezTo>
                    <a:pt x="9749" y="406"/>
                    <a:pt x="9999" y="531"/>
                    <a:pt x="9999" y="625"/>
                  </a:cubicBezTo>
                  <a:cubicBezTo>
                    <a:pt x="9999" y="938"/>
                    <a:pt x="7874" y="1469"/>
                    <a:pt x="5187" y="1469"/>
                  </a:cubicBezTo>
                  <a:cubicBezTo>
                    <a:pt x="2532" y="1469"/>
                    <a:pt x="282" y="938"/>
                    <a:pt x="282" y="625"/>
                  </a:cubicBezTo>
                  <a:cubicBezTo>
                    <a:pt x="282" y="500"/>
                    <a:pt x="532" y="406"/>
                    <a:pt x="969" y="313"/>
                  </a:cubicBezTo>
                  <a:cubicBezTo>
                    <a:pt x="938" y="313"/>
                    <a:pt x="938" y="281"/>
                    <a:pt x="907" y="281"/>
                  </a:cubicBezTo>
                  <a:lnTo>
                    <a:pt x="5125" y="0"/>
                  </a:lnTo>
                  <a:lnTo>
                    <a:pt x="5125" y="0"/>
                  </a:lnTo>
                  <a:cubicBezTo>
                    <a:pt x="4532" y="0"/>
                    <a:pt x="3938" y="31"/>
                    <a:pt x="3407" y="31"/>
                  </a:cubicBezTo>
                  <a:cubicBezTo>
                    <a:pt x="3407" y="63"/>
                    <a:pt x="3407" y="63"/>
                    <a:pt x="3407" y="63"/>
                  </a:cubicBezTo>
                  <a:cubicBezTo>
                    <a:pt x="3938" y="63"/>
                    <a:pt x="4532" y="31"/>
                    <a:pt x="5125" y="31"/>
                  </a:cubicBezTo>
                  <a:cubicBezTo>
                    <a:pt x="5781" y="31"/>
                    <a:pt x="6374" y="63"/>
                    <a:pt x="6937" y="63"/>
                  </a:cubicBezTo>
                  <a:cubicBezTo>
                    <a:pt x="6937" y="63"/>
                    <a:pt x="6906" y="63"/>
                    <a:pt x="6906" y="31"/>
                  </a:cubicBezTo>
                  <a:cubicBezTo>
                    <a:pt x="6374" y="31"/>
                    <a:pt x="5749" y="0"/>
                    <a:pt x="5125" y="0"/>
                  </a:cubicBezTo>
                  <a:lnTo>
                    <a:pt x="907" y="281"/>
                  </a:lnTo>
                </a:path>
              </a:pathLst>
            </a:custGeom>
            <a:solidFill>
              <a:srgbClr val="F2F2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auto">
            <a:xfrm>
              <a:off x="2992438" y="6511925"/>
              <a:ext cx="3498850" cy="517525"/>
            </a:xfrm>
            <a:custGeom>
              <a:avLst/>
              <a:gdLst>
                <a:gd name="T0" fmla="*/ 687 w 9718"/>
                <a:gd name="T1" fmla="*/ 282 h 1439"/>
                <a:gd name="T2" fmla="*/ 687 w 9718"/>
                <a:gd name="T3" fmla="*/ 282 h 1439"/>
                <a:gd name="T4" fmla="*/ 0 w 9718"/>
                <a:gd name="T5" fmla="*/ 594 h 1439"/>
                <a:gd name="T6" fmla="*/ 4905 w 9718"/>
                <a:gd name="T7" fmla="*/ 1438 h 1439"/>
                <a:gd name="T8" fmla="*/ 9717 w 9718"/>
                <a:gd name="T9" fmla="*/ 594 h 1439"/>
                <a:gd name="T10" fmla="*/ 9061 w 9718"/>
                <a:gd name="T11" fmla="*/ 313 h 1439"/>
                <a:gd name="T12" fmla="*/ 9030 w 9718"/>
                <a:gd name="T13" fmla="*/ 344 h 1439"/>
                <a:gd name="T14" fmla="*/ 9436 w 9718"/>
                <a:gd name="T15" fmla="*/ 594 h 1439"/>
                <a:gd name="T16" fmla="*/ 4905 w 9718"/>
                <a:gd name="T17" fmla="*/ 1375 h 1439"/>
                <a:gd name="T18" fmla="*/ 250 w 9718"/>
                <a:gd name="T19" fmla="*/ 594 h 1439"/>
                <a:gd name="T20" fmla="*/ 718 w 9718"/>
                <a:gd name="T21" fmla="*/ 344 h 1439"/>
                <a:gd name="T22" fmla="*/ 687 w 9718"/>
                <a:gd name="T23" fmla="*/ 282 h 1439"/>
                <a:gd name="T24" fmla="*/ 4843 w 9718"/>
                <a:gd name="T25" fmla="*/ 0 h 1439"/>
                <a:gd name="T26" fmla="*/ 4843 w 9718"/>
                <a:gd name="T27" fmla="*/ 0 h 1439"/>
                <a:gd name="T28" fmla="*/ 3125 w 9718"/>
                <a:gd name="T29" fmla="*/ 32 h 1439"/>
                <a:gd name="T30" fmla="*/ 3093 w 9718"/>
                <a:gd name="T31" fmla="*/ 63 h 1439"/>
                <a:gd name="T32" fmla="*/ 4843 w 9718"/>
                <a:gd name="T33" fmla="*/ 32 h 1439"/>
                <a:gd name="T34" fmla="*/ 6686 w 9718"/>
                <a:gd name="T35" fmla="*/ 94 h 1439"/>
                <a:gd name="T36" fmla="*/ 6655 w 9718"/>
                <a:gd name="T37" fmla="*/ 32 h 1439"/>
                <a:gd name="T38" fmla="*/ 4843 w 9718"/>
                <a:gd name="T39" fmla="*/ 0 h 1439"/>
                <a:gd name="T40" fmla="*/ 687 w 9718"/>
                <a:gd name="T41" fmla="*/ 282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18" h="1439">
                  <a:moveTo>
                    <a:pt x="687" y="282"/>
                  </a:moveTo>
                  <a:lnTo>
                    <a:pt x="687" y="282"/>
                  </a:lnTo>
                  <a:cubicBezTo>
                    <a:pt x="250" y="375"/>
                    <a:pt x="0" y="469"/>
                    <a:pt x="0" y="594"/>
                  </a:cubicBezTo>
                  <a:cubicBezTo>
                    <a:pt x="0" y="907"/>
                    <a:pt x="2250" y="1438"/>
                    <a:pt x="4905" y="1438"/>
                  </a:cubicBezTo>
                  <a:cubicBezTo>
                    <a:pt x="7592" y="1438"/>
                    <a:pt x="9717" y="907"/>
                    <a:pt x="9717" y="594"/>
                  </a:cubicBezTo>
                  <a:cubicBezTo>
                    <a:pt x="9717" y="500"/>
                    <a:pt x="9467" y="375"/>
                    <a:pt x="9061" y="313"/>
                  </a:cubicBezTo>
                  <a:lnTo>
                    <a:pt x="9030" y="344"/>
                  </a:lnTo>
                  <a:cubicBezTo>
                    <a:pt x="9280" y="438"/>
                    <a:pt x="9436" y="500"/>
                    <a:pt x="9436" y="594"/>
                  </a:cubicBezTo>
                  <a:cubicBezTo>
                    <a:pt x="9436" y="907"/>
                    <a:pt x="7436" y="1375"/>
                    <a:pt x="4905" y="1375"/>
                  </a:cubicBezTo>
                  <a:cubicBezTo>
                    <a:pt x="2375" y="1375"/>
                    <a:pt x="250" y="907"/>
                    <a:pt x="250" y="594"/>
                  </a:cubicBezTo>
                  <a:cubicBezTo>
                    <a:pt x="250" y="500"/>
                    <a:pt x="437" y="407"/>
                    <a:pt x="718" y="344"/>
                  </a:cubicBezTo>
                  <a:cubicBezTo>
                    <a:pt x="718" y="313"/>
                    <a:pt x="687" y="313"/>
                    <a:pt x="687" y="282"/>
                  </a:cubicBezTo>
                  <a:lnTo>
                    <a:pt x="4843" y="0"/>
                  </a:lnTo>
                  <a:lnTo>
                    <a:pt x="4843" y="0"/>
                  </a:lnTo>
                  <a:cubicBezTo>
                    <a:pt x="4250" y="0"/>
                    <a:pt x="3656" y="32"/>
                    <a:pt x="3125" y="32"/>
                  </a:cubicBezTo>
                  <a:cubicBezTo>
                    <a:pt x="3093" y="63"/>
                    <a:pt x="3093" y="63"/>
                    <a:pt x="3093" y="63"/>
                  </a:cubicBezTo>
                  <a:cubicBezTo>
                    <a:pt x="3625" y="63"/>
                    <a:pt x="4218" y="32"/>
                    <a:pt x="4843" y="32"/>
                  </a:cubicBezTo>
                  <a:cubicBezTo>
                    <a:pt x="5499" y="32"/>
                    <a:pt x="6124" y="63"/>
                    <a:pt x="6686" y="94"/>
                  </a:cubicBezTo>
                  <a:cubicBezTo>
                    <a:pt x="6655" y="63"/>
                    <a:pt x="6655" y="63"/>
                    <a:pt x="6655" y="32"/>
                  </a:cubicBezTo>
                  <a:cubicBezTo>
                    <a:pt x="6092" y="32"/>
                    <a:pt x="5499" y="0"/>
                    <a:pt x="4843" y="0"/>
                  </a:cubicBezTo>
                  <a:lnTo>
                    <a:pt x="687" y="282"/>
                  </a:lnTo>
                </a:path>
              </a:pathLst>
            </a:custGeom>
            <a:solidFill>
              <a:srgbClr val="F0EFF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auto">
            <a:xfrm>
              <a:off x="3082925" y="6523038"/>
              <a:ext cx="3306763" cy="484187"/>
            </a:xfrm>
            <a:custGeom>
              <a:avLst/>
              <a:gdLst>
                <a:gd name="T0" fmla="*/ 468 w 9187"/>
                <a:gd name="T1" fmla="*/ 312 h 1344"/>
                <a:gd name="T2" fmla="*/ 468 w 9187"/>
                <a:gd name="T3" fmla="*/ 312 h 1344"/>
                <a:gd name="T4" fmla="*/ 0 w 9187"/>
                <a:gd name="T5" fmla="*/ 562 h 1344"/>
                <a:gd name="T6" fmla="*/ 4655 w 9187"/>
                <a:gd name="T7" fmla="*/ 1343 h 1344"/>
                <a:gd name="T8" fmla="*/ 9186 w 9187"/>
                <a:gd name="T9" fmla="*/ 562 h 1344"/>
                <a:gd name="T10" fmla="*/ 8780 w 9187"/>
                <a:gd name="T11" fmla="*/ 312 h 1344"/>
                <a:gd name="T12" fmla="*/ 8686 w 9187"/>
                <a:gd name="T13" fmla="*/ 375 h 1344"/>
                <a:gd name="T14" fmla="*/ 8905 w 9187"/>
                <a:gd name="T15" fmla="*/ 562 h 1344"/>
                <a:gd name="T16" fmla="*/ 4655 w 9187"/>
                <a:gd name="T17" fmla="*/ 1281 h 1344"/>
                <a:gd name="T18" fmla="*/ 281 w 9187"/>
                <a:gd name="T19" fmla="*/ 562 h 1344"/>
                <a:gd name="T20" fmla="*/ 562 w 9187"/>
                <a:gd name="T21" fmla="*/ 375 h 1344"/>
                <a:gd name="T22" fmla="*/ 468 w 9187"/>
                <a:gd name="T23" fmla="*/ 312 h 1344"/>
                <a:gd name="T24" fmla="*/ 4593 w 9187"/>
                <a:gd name="T25" fmla="*/ 0 h 1344"/>
                <a:gd name="T26" fmla="*/ 4593 w 9187"/>
                <a:gd name="T27" fmla="*/ 0 h 1344"/>
                <a:gd name="T28" fmla="*/ 2843 w 9187"/>
                <a:gd name="T29" fmla="*/ 31 h 1344"/>
                <a:gd name="T30" fmla="*/ 2812 w 9187"/>
                <a:gd name="T31" fmla="*/ 62 h 1344"/>
                <a:gd name="T32" fmla="*/ 4593 w 9187"/>
                <a:gd name="T33" fmla="*/ 31 h 1344"/>
                <a:gd name="T34" fmla="*/ 6436 w 9187"/>
                <a:gd name="T35" fmla="*/ 93 h 1344"/>
                <a:gd name="T36" fmla="*/ 6436 w 9187"/>
                <a:gd name="T37" fmla="*/ 62 h 1344"/>
                <a:gd name="T38" fmla="*/ 4593 w 9187"/>
                <a:gd name="T39" fmla="*/ 0 h 1344"/>
                <a:gd name="T40" fmla="*/ 468 w 9187"/>
                <a:gd name="T41" fmla="*/ 312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87" h="1344">
                  <a:moveTo>
                    <a:pt x="468" y="312"/>
                  </a:moveTo>
                  <a:lnTo>
                    <a:pt x="468" y="312"/>
                  </a:lnTo>
                  <a:cubicBezTo>
                    <a:pt x="187" y="375"/>
                    <a:pt x="0" y="468"/>
                    <a:pt x="0" y="562"/>
                  </a:cubicBezTo>
                  <a:cubicBezTo>
                    <a:pt x="0" y="875"/>
                    <a:pt x="2125" y="1343"/>
                    <a:pt x="4655" y="1343"/>
                  </a:cubicBezTo>
                  <a:cubicBezTo>
                    <a:pt x="7186" y="1343"/>
                    <a:pt x="9186" y="875"/>
                    <a:pt x="9186" y="562"/>
                  </a:cubicBezTo>
                  <a:cubicBezTo>
                    <a:pt x="9186" y="468"/>
                    <a:pt x="9030" y="406"/>
                    <a:pt x="8780" y="312"/>
                  </a:cubicBezTo>
                  <a:cubicBezTo>
                    <a:pt x="8749" y="343"/>
                    <a:pt x="8717" y="375"/>
                    <a:pt x="8686" y="375"/>
                  </a:cubicBezTo>
                  <a:cubicBezTo>
                    <a:pt x="8842" y="437"/>
                    <a:pt x="8905" y="500"/>
                    <a:pt x="8905" y="562"/>
                  </a:cubicBezTo>
                  <a:cubicBezTo>
                    <a:pt x="8905" y="843"/>
                    <a:pt x="7030" y="1281"/>
                    <a:pt x="4655" y="1281"/>
                  </a:cubicBezTo>
                  <a:cubicBezTo>
                    <a:pt x="2281" y="1281"/>
                    <a:pt x="281" y="843"/>
                    <a:pt x="281" y="562"/>
                  </a:cubicBezTo>
                  <a:cubicBezTo>
                    <a:pt x="281" y="500"/>
                    <a:pt x="375" y="437"/>
                    <a:pt x="562" y="375"/>
                  </a:cubicBezTo>
                  <a:cubicBezTo>
                    <a:pt x="531" y="343"/>
                    <a:pt x="500" y="343"/>
                    <a:pt x="468" y="312"/>
                  </a:cubicBezTo>
                  <a:lnTo>
                    <a:pt x="4593" y="0"/>
                  </a:lnTo>
                  <a:lnTo>
                    <a:pt x="4593" y="0"/>
                  </a:lnTo>
                  <a:cubicBezTo>
                    <a:pt x="3968" y="0"/>
                    <a:pt x="3375" y="31"/>
                    <a:pt x="2843" y="31"/>
                  </a:cubicBezTo>
                  <a:cubicBezTo>
                    <a:pt x="2843" y="62"/>
                    <a:pt x="2812" y="62"/>
                    <a:pt x="2812" y="62"/>
                  </a:cubicBezTo>
                  <a:cubicBezTo>
                    <a:pt x="3343" y="31"/>
                    <a:pt x="3968" y="31"/>
                    <a:pt x="4593" y="31"/>
                  </a:cubicBezTo>
                  <a:cubicBezTo>
                    <a:pt x="5249" y="31"/>
                    <a:pt x="5874" y="62"/>
                    <a:pt x="6436" y="93"/>
                  </a:cubicBezTo>
                  <a:cubicBezTo>
                    <a:pt x="6436" y="62"/>
                    <a:pt x="6436" y="62"/>
                    <a:pt x="6436" y="62"/>
                  </a:cubicBezTo>
                  <a:cubicBezTo>
                    <a:pt x="5874" y="31"/>
                    <a:pt x="5249" y="0"/>
                    <a:pt x="4593" y="0"/>
                  </a:cubicBezTo>
                  <a:lnTo>
                    <a:pt x="468" y="312"/>
                  </a:lnTo>
                </a:path>
              </a:pathLst>
            </a:custGeom>
            <a:solidFill>
              <a:srgbClr val="EE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auto">
            <a:xfrm>
              <a:off x="3184525" y="6534150"/>
              <a:ext cx="3105150" cy="450850"/>
            </a:xfrm>
            <a:custGeom>
              <a:avLst/>
              <a:gdLst>
                <a:gd name="T0" fmla="*/ 281 w 8625"/>
                <a:gd name="T1" fmla="*/ 344 h 1251"/>
                <a:gd name="T2" fmla="*/ 281 w 8625"/>
                <a:gd name="T3" fmla="*/ 344 h 1251"/>
                <a:gd name="T4" fmla="*/ 0 w 8625"/>
                <a:gd name="T5" fmla="*/ 531 h 1251"/>
                <a:gd name="T6" fmla="*/ 4374 w 8625"/>
                <a:gd name="T7" fmla="*/ 1250 h 1251"/>
                <a:gd name="T8" fmla="*/ 8624 w 8625"/>
                <a:gd name="T9" fmla="*/ 531 h 1251"/>
                <a:gd name="T10" fmla="*/ 8405 w 8625"/>
                <a:gd name="T11" fmla="*/ 344 h 1251"/>
                <a:gd name="T12" fmla="*/ 8280 w 8625"/>
                <a:gd name="T13" fmla="*/ 437 h 1251"/>
                <a:gd name="T14" fmla="*/ 8343 w 8625"/>
                <a:gd name="T15" fmla="*/ 500 h 1251"/>
                <a:gd name="T16" fmla="*/ 4374 w 8625"/>
                <a:gd name="T17" fmla="*/ 1219 h 1251"/>
                <a:gd name="T18" fmla="*/ 281 w 8625"/>
                <a:gd name="T19" fmla="*/ 500 h 1251"/>
                <a:gd name="T20" fmla="*/ 375 w 8625"/>
                <a:gd name="T21" fmla="*/ 406 h 1251"/>
                <a:gd name="T22" fmla="*/ 281 w 8625"/>
                <a:gd name="T23" fmla="*/ 344 h 1251"/>
                <a:gd name="T24" fmla="*/ 4312 w 8625"/>
                <a:gd name="T25" fmla="*/ 0 h 1251"/>
                <a:gd name="T26" fmla="*/ 4312 w 8625"/>
                <a:gd name="T27" fmla="*/ 0 h 1251"/>
                <a:gd name="T28" fmla="*/ 2531 w 8625"/>
                <a:gd name="T29" fmla="*/ 31 h 1251"/>
                <a:gd name="T30" fmla="*/ 2500 w 8625"/>
                <a:gd name="T31" fmla="*/ 62 h 1251"/>
                <a:gd name="T32" fmla="*/ 4312 w 8625"/>
                <a:gd name="T33" fmla="*/ 31 h 1251"/>
                <a:gd name="T34" fmla="*/ 6186 w 8625"/>
                <a:gd name="T35" fmla="*/ 94 h 1251"/>
                <a:gd name="T36" fmla="*/ 6155 w 8625"/>
                <a:gd name="T37" fmla="*/ 62 h 1251"/>
                <a:gd name="T38" fmla="*/ 4312 w 8625"/>
                <a:gd name="T39" fmla="*/ 0 h 1251"/>
                <a:gd name="T40" fmla="*/ 281 w 8625"/>
                <a:gd name="T41" fmla="*/ 344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25" h="1251">
                  <a:moveTo>
                    <a:pt x="281" y="344"/>
                  </a:moveTo>
                  <a:lnTo>
                    <a:pt x="281" y="344"/>
                  </a:lnTo>
                  <a:cubicBezTo>
                    <a:pt x="94" y="406"/>
                    <a:pt x="0" y="469"/>
                    <a:pt x="0" y="531"/>
                  </a:cubicBezTo>
                  <a:cubicBezTo>
                    <a:pt x="0" y="812"/>
                    <a:pt x="2000" y="1250"/>
                    <a:pt x="4374" y="1250"/>
                  </a:cubicBezTo>
                  <a:cubicBezTo>
                    <a:pt x="6749" y="1250"/>
                    <a:pt x="8624" y="812"/>
                    <a:pt x="8624" y="531"/>
                  </a:cubicBezTo>
                  <a:cubicBezTo>
                    <a:pt x="8624" y="469"/>
                    <a:pt x="8561" y="406"/>
                    <a:pt x="8405" y="344"/>
                  </a:cubicBezTo>
                  <a:cubicBezTo>
                    <a:pt x="8374" y="375"/>
                    <a:pt x="8311" y="406"/>
                    <a:pt x="8280" y="437"/>
                  </a:cubicBezTo>
                  <a:cubicBezTo>
                    <a:pt x="8343" y="437"/>
                    <a:pt x="8343" y="469"/>
                    <a:pt x="8343" y="500"/>
                  </a:cubicBezTo>
                  <a:cubicBezTo>
                    <a:pt x="8343" y="781"/>
                    <a:pt x="6593" y="1219"/>
                    <a:pt x="4374" y="1219"/>
                  </a:cubicBezTo>
                  <a:cubicBezTo>
                    <a:pt x="2125" y="1219"/>
                    <a:pt x="281" y="781"/>
                    <a:pt x="281" y="500"/>
                  </a:cubicBezTo>
                  <a:cubicBezTo>
                    <a:pt x="281" y="469"/>
                    <a:pt x="312" y="437"/>
                    <a:pt x="375" y="406"/>
                  </a:cubicBezTo>
                  <a:cubicBezTo>
                    <a:pt x="344" y="375"/>
                    <a:pt x="312" y="375"/>
                    <a:pt x="281" y="344"/>
                  </a:cubicBezTo>
                  <a:lnTo>
                    <a:pt x="4312" y="0"/>
                  </a:lnTo>
                  <a:lnTo>
                    <a:pt x="4312" y="0"/>
                  </a:lnTo>
                  <a:cubicBezTo>
                    <a:pt x="3687" y="0"/>
                    <a:pt x="3062" y="0"/>
                    <a:pt x="2531" y="31"/>
                  </a:cubicBezTo>
                  <a:cubicBezTo>
                    <a:pt x="2531" y="62"/>
                    <a:pt x="2531" y="62"/>
                    <a:pt x="2500" y="62"/>
                  </a:cubicBezTo>
                  <a:cubicBezTo>
                    <a:pt x="3062" y="31"/>
                    <a:pt x="3656" y="31"/>
                    <a:pt x="4312" y="31"/>
                  </a:cubicBezTo>
                  <a:cubicBezTo>
                    <a:pt x="4999" y="31"/>
                    <a:pt x="5624" y="31"/>
                    <a:pt x="6186" y="94"/>
                  </a:cubicBezTo>
                  <a:cubicBezTo>
                    <a:pt x="6186" y="62"/>
                    <a:pt x="6186" y="62"/>
                    <a:pt x="6155" y="62"/>
                  </a:cubicBezTo>
                  <a:cubicBezTo>
                    <a:pt x="5593" y="31"/>
                    <a:pt x="4968" y="0"/>
                    <a:pt x="4312" y="0"/>
                  </a:cubicBezTo>
                  <a:lnTo>
                    <a:pt x="281" y="344"/>
                  </a:lnTo>
                </a:path>
              </a:pathLst>
            </a:custGeom>
            <a:solidFill>
              <a:srgbClr val="EBEA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78" name="Freeform 15"/>
            <p:cNvSpPr>
              <a:spLocks noChangeArrowheads="1"/>
            </p:cNvSpPr>
            <p:nvPr/>
          </p:nvSpPr>
          <p:spPr bwMode="auto">
            <a:xfrm>
              <a:off x="3284538" y="6545263"/>
              <a:ext cx="2901950" cy="428625"/>
            </a:xfrm>
            <a:custGeom>
              <a:avLst/>
              <a:gdLst>
                <a:gd name="T0" fmla="*/ 94 w 8063"/>
                <a:gd name="T1" fmla="*/ 375 h 1189"/>
                <a:gd name="T2" fmla="*/ 94 w 8063"/>
                <a:gd name="T3" fmla="*/ 375 h 1189"/>
                <a:gd name="T4" fmla="*/ 0 w 8063"/>
                <a:gd name="T5" fmla="*/ 469 h 1189"/>
                <a:gd name="T6" fmla="*/ 4093 w 8063"/>
                <a:gd name="T7" fmla="*/ 1188 h 1189"/>
                <a:gd name="T8" fmla="*/ 8062 w 8063"/>
                <a:gd name="T9" fmla="*/ 469 h 1189"/>
                <a:gd name="T10" fmla="*/ 7999 w 8063"/>
                <a:gd name="T11" fmla="*/ 406 h 1189"/>
                <a:gd name="T12" fmla="*/ 7812 w 8063"/>
                <a:gd name="T13" fmla="*/ 469 h 1189"/>
                <a:gd name="T14" fmla="*/ 7812 w 8063"/>
                <a:gd name="T15" fmla="*/ 469 h 1189"/>
                <a:gd name="T16" fmla="*/ 4063 w 8063"/>
                <a:gd name="T17" fmla="*/ 1125 h 1189"/>
                <a:gd name="T18" fmla="*/ 250 w 8063"/>
                <a:gd name="T19" fmla="*/ 469 h 1189"/>
                <a:gd name="T20" fmla="*/ 250 w 8063"/>
                <a:gd name="T21" fmla="*/ 438 h 1189"/>
                <a:gd name="T22" fmla="*/ 94 w 8063"/>
                <a:gd name="T23" fmla="*/ 375 h 1189"/>
                <a:gd name="T24" fmla="*/ 4031 w 8063"/>
                <a:gd name="T25" fmla="*/ 0 h 1189"/>
                <a:gd name="T26" fmla="*/ 4031 w 8063"/>
                <a:gd name="T27" fmla="*/ 0 h 1189"/>
                <a:gd name="T28" fmla="*/ 2219 w 8063"/>
                <a:gd name="T29" fmla="*/ 31 h 1189"/>
                <a:gd name="T30" fmla="*/ 2188 w 8063"/>
                <a:gd name="T31" fmla="*/ 94 h 1189"/>
                <a:gd name="T32" fmla="*/ 4031 w 8063"/>
                <a:gd name="T33" fmla="*/ 31 h 1189"/>
                <a:gd name="T34" fmla="*/ 5937 w 8063"/>
                <a:gd name="T35" fmla="*/ 94 h 1189"/>
                <a:gd name="T36" fmla="*/ 5905 w 8063"/>
                <a:gd name="T37" fmla="*/ 63 h 1189"/>
                <a:gd name="T38" fmla="*/ 4031 w 8063"/>
                <a:gd name="T39" fmla="*/ 0 h 1189"/>
                <a:gd name="T40" fmla="*/ 94 w 8063"/>
                <a:gd name="T41" fmla="*/ 375 h 1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63" h="1189">
                  <a:moveTo>
                    <a:pt x="94" y="375"/>
                  </a:moveTo>
                  <a:lnTo>
                    <a:pt x="94" y="375"/>
                  </a:lnTo>
                  <a:cubicBezTo>
                    <a:pt x="31" y="406"/>
                    <a:pt x="0" y="438"/>
                    <a:pt x="0" y="469"/>
                  </a:cubicBezTo>
                  <a:cubicBezTo>
                    <a:pt x="0" y="750"/>
                    <a:pt x="1844" y="1188"/>
                    <a:pt x="4093" y="1188"/>
                  </a:cubicBezTo>
                  <a:cubicBezTo>
                    <a:pt x="6312" y="1188"/>
                    <a:pt x="8062" y="750"/>
                    <a:pt x="8062" y="469"/>
                  </a:cubicBezTo>
                  <a:cubicBezTo>
                    <a:pt x="8062" y="438"/>
                    <a:pt x="8062" y="406"/>
                    <a:pt x="7999" y="406"/>
                  </a:cubicBezTo>
                  <a:cubicBezTo>
                    <a:pt x="7937" y="406"/>
                    <a:pt x="7874" y="438"/>
                    <a:pt x="7812" y="469"/>
                  </a:cubicBezTo>
                  <a:lnTo>
                    <a:pt x="7812" y="469"/>
                  </a:lnTo>
                  <a:cubicBezTo>
                    <a:pt x="7812" y="719"/>
                    <a:pt x="6155" y="1125"/>
                    <a:pt x="4063" y="1125"/>
                  </a:cubicBezTo>
                  <a:cubicBezTo>
                    <a:pt x="2000" y="1125"/>
                    <a:pt x="250" y="719"/>
                    <a:pt x="250" y="469"/>
                  </a:cubicBezTo>
                  <a:cubicBezTo>
                    <a:pt x="250" y="469"/>
                    <a:pt x="250" y="469"/>
                    <a:pt x="250" y="438"/>
                  </a:cubicBezTo>
                  <a:cubicBezTo>
                    <a:pt x="188" y="438"/>
                    <a:pt x="156" y="406"/>
                    <a:pt x="94" y="375"/>
                  </a:cubicBezTo>
                  <a:lnTo>
                    <a:pt x="4031" y="0"/>
                  </a:lnTo>
                  <a:lnTo>
                    <a:pt x="4031" y="0"/>
                  </a:lnTo>
                  <a:cubicBezTo>
                    <a:pt x="3375" y="0"/>
                    <a:pt x="2781" y="0"/>
                    <a:pt x="2219" y="31"/>
                  </a:cubicBezTo>
                  <a:cubicBezTo>
                    <a:pt x="2219" y="63"/>
                    <a:pt x="2219" y="63"/>
                    <a:pt x="2188" y="94"/>
                  </a:cubicBezTo>
                  <a:cubicBezTo>
                    <a:pt x="2750" y="31"/>
                    <a:pt x="3375" y="31"/>
                    <a:pt x="4031" y="31"/>
                  </a:cubicBezTo>
                  <a:cubicBezTo>
                    <a:pt x="4718" y="31"/>
                    <a:pt x="5374" y="31"/>
                    <a:pt x="5937" y="94"/>
                  </a:cubicBezTo>
                  <a:cubicBezTo>
                    <a:pt x="5937" y="63"/>
                    <a:pt x="5937" y="63"/>
                    <a:pt x="5905" y="63"/>
                  </a:cubicBezTo>
                  <a:cubicBezTo>
                    <a:pt x="5343" y="0"/>
                    <a:pt x="4718" y="0"/>
                    <a:pt x="4031" y="0"/>
                  </a:cubicBezTo>
                  <a:lnTo>
                    <a:pt x="94" y="375"/>
                  </a:lnTo>
                </a:path>
              </a:pathLst>
            </a:custGeom>
            <a:solidFill>
              <a:srgbClr val="E9E9E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79" name="Freeform 16"/>
            <p:cNvSpPr>
              <a:spLocks noChangeArrowheads="1"/>
            </p:cNvSpPr>
            <p:nvPr/>
          </p:nvSpPr>
          <p:spPr bwMode="auto">
            <a:xfrm>
              <a:off x="3375025" y="6556375"/>
              <a:ext cx="2722563" cy="393700"/>
            </a:xfrm>
            <a:custGeom>
              <a:avLst/>
              <a:gdLst>
                <a:gd name="T0" fmla="*/ 0 w 7563"/>
                <a:gd name="T1" fmla="*/ 407 h 1095"/>
                <a:gd name="T2" fmla="*/ 0 w 7563"/>
                <a:gd name="T3" fmla="*/ 407 h 1095"/>
                <a:gd name="T4" fmla="*/ 0 w 7563"/>
                <a:gd name="T5" fmla="*/ 438 h 1095"/>
                <a:gd name="T6" fmla="*/ 3813 w 7563"/>
                <a:gd name="T7" fmla="*/ 1094 h 1095"/>
                <a:gd name="T8" fmla="*/ 7562 w 7563"/>
                <a:gd name="T9" fmla="*/ 438 h 1095"/>
                <a:gd name="T10" fmla="*/ 7562 w 7563"/>
                <a:gd name="T11" fmla="*/ 438 h 1095"/>
                <a:gd name="T12" fmla="*/ 7249 w 7563"/>
                <a:gd name="T13" fmla="*/ 500 h 1095"/>
                <a:gd name="T14" fmla="*/ 3813 w 7563"/>
                <a:gd name="T15" fmla="*/ 1032 h 1095"/>
                <a:gd name="T16" fmla="*/ 281 w 7563"/>
                <a:gd name="T17" fmla="*/ 469 h 1095"/>
                <a:gd name="T18" fmla="*/ 0 w 7563"/>
                <a:gd name="T19" fmla="*/ 407 h 1095"/>
                <a:gd name="T20" fmla="*/ 3781 w 7563"/>
                <a:gd name="T21" fmla="*/ 0 h 1095"/>
                <a:gd name="T22" fmla="*/ 3781 w 7563"/>
                <a:gd name="T23" fmla="*/ 0 h 1095"/>
                <a:gd name="T24" fmla="*/ 1938 w 7563"/>
                <a:gd name="T25" fmla="*/ 63 h 1095"/>
                <a:gd name="T26" fmla="*/ 1906 w 7563"/>
                <a:gd name="T27" fmla="*/ 94 h 1095"/>
                <a:gd name="T28" fmla="*/ 3781 w 7563"/>
                <a:gd name="T29" fmla="*/ 32 h 1095"/>
                <a:gd name="T30" fmla="*/ 5718 w 7563"/>
                <a:gd name="T31" fmla="*/ 94 h 1095"/>
                <a:gd name="T32" fmla="*/ 5687 w 7563"/>
                <a:gd name="T33" fmla="*/ 63 h 1095"/>
                <a:gd name="T34" fmla="*/ 3781 w 7563"/>
                <a:gd name="T35" fmla="*/ 0 h 1095"/>
                <a:gd name="T36" fmla="*/ 0 w 7563"/>
                <a:gd name="T37" fmla="*/ 407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63" h="1095">
                  <a:moveTo>
                    <a:pt x="0" y="407"/>
                  </a:moveTo>
                  <a:lnTo>
                    <a:pt x="0" y="407"/>
                  </a:lnTo>
                  <a:cubicBezTo>
                    <a:pt x="0" y="438"/>
                    <a:pt x="0" y="438"/>
                    <a:pt x="0" y="438"/>
                  </a:cubicBezTo>
                  <a:cubicBezTo>
                    <a:pt x="0" y="688"/>
                    <a:pt x="1750" y="1094"/>
                    <a:pt x="3813" y="1094"/>
                  </a:cubicBezTo>
                  <a:cubicBezTo>
                    <a:pt x="5905" y="1094"/>
                    <a:pt x="7562" y="688"/>
                    <a:pt x="7562" y="438"/>
                  </a:cubicBezTo>
                  <a:lnTo>
                    <a:pt x="7562" y="438"/>
                  </a:lnTo>
                  <a:cubicBezTo>
                    <a:pt x="7468" y="469"/>
                    <a:pt x="7374" y="469"/>
                    <a:pt x="7249" y="500"/>
                  </a:cubicBezTo>
                  <a:cubicBezTo>
                    <a:pt x="7093" y="719"/>
                    <a:pt x="5624" y="1032"/>
                    <a:pt x="3813" y="1032"/>
                  </a:cubicBezTo>
                  <a:cubicBezTo>
                    <a:pt x="1969" y="1032"/>
                    <a:pt x="406" y="719"/>
                    <a:pt x="281" y="469"/>
                  </a:cubicBezTo>
                  <a:cubicBezTo>
                    <a:pt x="188" y="469"/>
                    <a:pt x="94" y="438"/>
                    <a:pt x="0" y="407"/>
                  </a:cubicBezTo>
                  <a:lnTo>
                    <a:pt x="3781" y="0"/>
                  </a:lnTo>
                  <a:lnTo>
                    <a:pt x="3781" y="0"/>
                  </a:lnTo>
                  <a:cubicBezTo>
                    <a:pt x="3125" y="0"/>
                    <a:pt x="2500" y="0"/>
                    <a:pt x="1938" y="63"/>
                  </a:cubicBezTo>
                  <a:cubicBezTo>
                    <a:pt x="1938" y="63"/>
                    <a:pt x="1938" y="63"/>
                    <a:pt x="1906" y="94"/>
                  </a:cubicBezTo>
                  <a:cubicBezTo>
                    <a:pt x="2469" y="32"/>
                    <a:pt x="3094" y="32"/>
                    <a:pt x="3781" y="32"/>
                  </a:cubicBezTo>
                  <a:cubicBezTo>
                    <a:pt x="4499" y="32"/>
                    <a:pt x="5155" y="32"/>
                    <a:pt x="5718" y="94"/>
                  </a:cubicBezTo>
                  <a:cubicBezTo>
                    <a:pt x="5718" y="94"/>
                    <a:pt x="5718" y="63"/>
                    <a:pt x="5687" y="63"/>
                  </a:cubicBezTo>
                  <a:cubicBezTo>
                    <a:pt x="5124" y="0"/>
                    <a:pt x="4468" y="0"/>
                    <a:pt x="3781" y="0"/>
                  </a:cubicBezTo>
                  <a:lnTo>
                    <a:pt x="0" y="407"/>
                  </a:lnTo>
                </a:path>
              </a:pathLst>
            </a:custGeom>
            <a:solidFill>
              <a:srgbClr val="E7E6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0" name="Freeform 17"/>
            <p:cNvSpPr>
              <a:spLocks noChangeArrowheads="1"/>
            </p:cNvSpPr>
            <p:nvPr/>
          </p:nvSpPr>
          <p:spPr bwMode="auto">
            <a:xfrm>
              <a:off x="3476625" y="6567488"/>
              <a:ext cx="2508250" cy="360362"/>
            </a:xfrm>
            <a:custGeom>
              <a:avLst/>
              <a:gdLst>
                <a:gd name="T0" fmla="*/ 0 w 6969"/>
                <a:gd name="T1" fmla="*/ 437 h 1001"/>
                <a:gd name="T2" fmla="*/ 0 w 6969"/>
                <a:gd name="T3" fmla="*/ 437 h 1001"/>
                <a:gd name="T4" fmla="*/ 3532 w 6969"/>
                <a:gd name="T5" fmla="*/ 1000 h 1001"/>
                <a:gd name="T6" fmla="*/ 6968 w 6969"/>
                <a:gd name="T7" fmla="*/ 468 h 1001"/>
                <a:gd name="T8" fmla="*/ 6687 w 6969"/>
                <a:gd name="T9" fmla="*/ 468 h 1001"/>
                <a:gd name="T10" fmla="*/ 3532 w 6969"/>
                <a:gd name="T11" fmla="*/ 968 h 1001"/>
                <a:gd name="T12" fmla="*/ 282 w 6969"/>
                <a:gd name="T13" fmla="*/ 468 h 1001"/>
                <a:gd name="T14" fmla="*/ 0 w 6969"/>
                <a:gd name="T15" fmla="*/ 437 h 1001"/>
                <a:gd name="T16" fmla="*/ 3500 w 6969"/>
                <a:gd name="T17" fmla="*/ 0 h 1001"/>
                <a:gd name="T18" fmla="*/ 3500 w 6969"/>
                <a:gd name="T19" fmla="*/ 0 h 1001"/>
                <a:gd name="T20" fmla="*/ 1625 w 6969"/>
                <a:gd name="T21" fmla="*/ 62 h 1001"/>
                <a:gd name="T22" fmla="*/ 1594 w 6969"/>
                <a:gd name="T23" fmla="*/ 93 h 1001"/>
                <a:gd name="T24" fmla="*/ 3500 w 6969"/>
                <a:gd name="T25" fmla="*/ 31 h 1001"/>
                <a:gd name="T26" fmla="*/ 5499 w 6969"/>
                <a:gd name="T27" fmla="*/ 93 h 1001"/>
                <a:gd name="T28" fmla="*/ 5437 w 6969"/>
                <a:gd name="T29" fmla="*/ 62 h 1001"/>
                <a:gd name="T30" fmla="*/ 3500 w 6969"/>
                <a:gd name="T31" fmla="*/ 0 h 1001"/>
                <a:gd name="T32" fmla="*/ 0 w 6969"/>
                <a:gd name="T33" fmla="*/ 437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69" h="1001">
                  <a:moveTo>
                    <a:pt x="0" y="437"/>
                  </a:moveTo>
                  <a:lnTo>
                    <a:pt x="0" y="437"/>
                  </a:lnTo>
                  <a:cubicBezTo>
                    <a:pt x="125" y="687"/>
                    <a:pt x="1688" y="1000"/>
                    <a:pt x="3532" y="1000"/>
                  </a:cubicBezTo>
                  <a:cubicBezTo>
                    <a:pt x="5343" y="1000"/>
                    <a:pt x="6812" y="687"/>
                    <a:pt x="6968" y="468"/>
                  </a:cubicBezTo>
                  <a:cubicBezTo>
                    <a:pt x="6874" y="468"/>
                    <a:pt x="6781" y="468"/>
                    <a:pt x="6687" y="468"/>
                  </a:cubicBezTo>
                  <a:cubicBezTo>
                    <a:pt x="6437" y="687"/>
                    <a:pt x="5124" y="968"/>
                    <a:pt x="3532" y="968"/>
                  </a:cubicBezTo>
                  <a:cubicBezTo>
                    <a:pt x="1907" y="968"/>
                    <a:pt x="532" y="687"/>
                    <a:pt x="282" y="468"/>
                  </a:cubicBezTo>
                  <a:cubicBezTo>
                    <a:pt x="188" y="468"/>
                    <a:pt x="94" y="468"/>
                    <a:pt x="0" y="437"/>
                  </a:cubicBezTo>
                  <a:lnTo>
                    <a:pt x="3500" y="0"/>
                  </a:lnTo>
                  <a:lnTo>
                    <a:pt x="3500" y="0"/>
                  </a:lnTo>
                  <a:cubicBezTo>
                    <a:pt x="2813" y="0"/>
                    <a:pt x="2188" y="0"/>
                    <a:pt x="1625" y="62"/>
                  </a:cubicBezTo>
                  <a:cubicBezTo>
                    <a:pt x="1625" y="62"/>
                    <a:pt x="1625" y="62"/>
                    <a:pt x="1594" y="93"/>
                  </a:cubicBezTo>
                  <a:cubicBezTo>
                    <a:pt x="2125" y="31"/>
                    <a:pt x="2782" y="31"/>
                    <a:pt x="3500" y="31"/>
                  </a:cubicBezTo>
                  <a:cubicBezTo>
                    <a:pt x="4249" y="31"/>
                    <a:pt x="4937" y="62"/>
                    <a:pt x="5499" y="93"/>
                  </a:cubicBezTo>
                  <a:cubicBezTo>
                    <a:pt x="5468" y="93"/>
                    <a:pt x="5468" y="62"/>
                    <a:pt x="5437" y="62"/>
                  </a:cubicBezTo>
                  <a:cubicBezTo>
                    <a:pt x="4874" y="0"/>
                    <a:pt x="4218" y="0"/>
                    <a:pt x="3500" y="0"/>
                  </a:cubicBezTo>
                  <a:lnTo>
                    <a:pt x="0" y="437"/>
                  </a:lnTo>
                </a:path>
              </a:pathLst>
            </a:custGeom>
            <a:solidFill>
              <a:srgbClr val="E4E4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1" name="Freeform 18"/>
            <p:cNvSpPr>
              <a:spLocks noChangeArrowheads="1"/>
            </p:cNvSpPr>
            <p:nvPr/>
          </p:nvSpPr>
          <p:spPr bwMode="auto">
            <a:xfrm>
              <a:off x="3578225" y="6578600"/>
              <a:ext cx="2306638" cy="338138"/>
            </a:xfrm>
            <a:custGeom>
              <a:avLst/>
              <a:gdLst>
                <a:gd name="T0" fmla="*/ 6124 w 6406"/>
                <a:gd name="T1" fmla="*/ 437 h 938"/>
                <a:gd name="T2" fmla="*/ 6124 w 6406"/>
                <a:gd name="T3" fmla="*/ 437 h 938"/>
                <a:gd name="T4" fmla="*/ 3250 w 6406"/>
                <a:gd name="T5" fmla="*/ 875 h 938"/>
                <a:gd name="T6" fmla="*/ 281 w 6406"/>
                <a:gd name="T7" fmla="*/ 437 h 938"/>
                <a:gd name="T8" fmla="*/ 187 w 6406"/>
                <a:gd name="T9" fmla="*/ 437 h 938"/>
                <a:gd name="T10" fmla="*/ 187 w 6406"/>
                <a:gd name="T11" fmla="*/ 437 h 938"/>
                <a:gd name="T12" fmla="*/ 187 w 6406"/>
                <a:gd name="T13" fmla="*/ 437 h 938"/>
                <a:gd name="T14" fmla="*/ 187 w 6406"/>
                <a:gd name="T15" fmla="*/ 437 h 938"/>
                <a:gd name="T16" fmla="*/ 187 w 6406"/>
                <a:gd name="T17" fmla="*/ 437 h 938"/>
                <a:gd name="T18" fmla="*/ 0 w 6406"/>
                <a:gd name="T19" fmla="*/ 437 h 938"/>
                <a:gd name="T20" fmla="*/ 3250 w 6406"/>
                <a:gd name="T21" fmla="*/ 937 h 938"/>
                <a:gd name="T22" fmla="*/ 6405 w 6406"/>
                <a:gd name="T23" fmla="*/ 437 h 938"/>
                <a:gd name="T24" fmla="*/ 6311 w 6406"/>
                <a:gd name="T25" fmla="*/ 437 h 938"/>
                <a:gd name="T26" fmla="*/ 6311 w 6406"/>
                <a:gd name="T27" fmla="*/ 437 h 938"/>
                <a:gd name="T28" fmla="*/ 6311 w 6406"/>
                <a:gd name="T29" fmla="*/ 437 h 938"/>
                <a:gd name="T30" fmla="*/ 6124 w 6406"/>
                <a:gd name="T31" fmla="*/ 437 h 938"/>
                <a:gd name="T32" fmla="*/ 3218 w 6406"/>
                <a:gd name="T33" fmla="*/ 0 h 938"/>
                <a:gd name="T34" fmla="*/ 3218 w 6406"/>
                <a:gd name="T35" fmla="*/ 0 h 938"/>
                <a:gd name="T36" fmla="*/ 1312 w 6406"/>
                <a:gd name="T37" fmla="*/ 62 h 938"/>
                <a:gd name="T38" fmla="*/ 1281 w 6406"/>
                <a:gd name="T39" fmla="*/ 94 h 938"/>
                <a:gd name="T40" fmla="*/ 3187 w 6406"/>
                <a:gd name="T41" fmla="*/ 0 h 938"/>
                <a:gd name="T42" fmla="*/ 5249 w 6406"/>
                <a:gd name="T43" fmla="*/ 125 h 938"/>
                <a:gd name="T44" fmla="*/ 5217 w 6406"/>
                <a:gd name="T45" fmla="*/ 62 h 938"/>
                <a:gd name="T46" fmla="*/ 3218 w 6406"/>
                <a:gd name="T47" fmla="*/ 0 h 938"/>
                <a:gd name="T48" fmla="*/ 6124 w 6406"/>
                <a:gd name="T49" fmla="*/ 437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06" h="938">
                  <a:moveTo>
                    <a:pt x="6124" y="437"/>
                  </a:moveTo>
                  <a:lnTo>
                    <a:pt x="6124" y="437"/>
                  </a:lnTo>
                  <a:cubicBezTo>
                    <a:pt x="5874" y="625"/>
                    <a:pt x="4686" y="875"/>
                    <a:pt x="3250" y="875"/>
                  </a:cubicBezTo>
                  <a:cubicBezTo>
                    <a:pt x="1781" y="875"/>
                    <a:pt x="562" y="625"/>
                    <a:pt x="281" y="437"/>
                  </a:cubicBezTo>
                  <a:cubicBezTo>
                    <a:pt x="250" y="437"/>
                    <a:pt x="218" y="437"/>
                    <a:pt x="187" y="437"/>
                  </a:cubicBezTo>
                  <a:lnTo>
                    <a:pt x="187" y="437"/>
                  </a:lnTo>
                  <a:lnTo>
                    <a:pt x="187" y="437"/>
                  </a:lnTo>
                  <a:lnTo>
                    <a:pt x="187" y="437"/>
                  </a:lnTo>
                  <a:lnTo>
                    <a:pt x="187" y="437"/>
                  </a:lnTo>
                  <a:cubicBezTo>
                    <a:pt x="125" y="437"/>
                    <a:pt x="62" y="437"/>
                    <a:pt x="0" y="437"/>
                  </a:cubicBezTo>
                  <a:cubicBezTo>
                    <a:pt x="250" y="656"/>
                    <a:pt x="1625" y="937"/>
                    <a:pt x="3250" y="937"/>
                  </a:cubicBezTo>
                  <a:cubicBezTo>
                    <a:pt x="4842" y="937"/>
                    <a:pt x="6155" y="656"/>
                    <a:pt x="6405" y="437"/>
                  </a:cubicBezTo>
                  <a:cubicBezTo>
                    <a:pt x="6374" y="437"/>
                    <a:pt x="6342" y="437"/>
                    <a:pt x="6311" y="437"/>
                  </a:cubicBezTo>
                  <a:lnTo>
                    <a:pt x="6311" y="437"/>
                  </a:lnTo>
                  <a:lnTo>
                    <a:pt x="6311" y="437"/>
                  </a:lnTo>
                  <a:cubicBezTo>
                    <a:pt x="6249" y="437"/>
                    <a:pt x="6186" y="437"/>
                    <a:pt x="6124" y="437"/>
                  </a:cubicBezTo>
                  <a:lnTo>
                    <a:pt x="3218" y="0"/>
                  </a:lnTo>
                  <a:lnTo>
                    <a:pt x="3218" y="0"/>
                  </a:lnTo>
                  <a:cubicBezTo>
                    <a:pt x="2500" y="0"/>
                    <a:pt x="1843" y="0"/>
                    <a:pt x="1312" y="62"/>
                  </a:cubicBezTo>
                  <a:lnTo>
                    <a:pt x="1281" y="94"/>
                  </a:lnTo>
                  <a:cubicBezTo>
                    <a:pt x="1781" y="31"/>
                    <a:pt x="2468" y="0"/>
                    <a:pt x="3187" y="0"/>
                  </a:cubicBezTo>
                  <a:cubicBezTo>
                    <a:pt x="3999" y="0"/>
                    <a:pt x="4717" y="62"/>
                    <a:pt x="5249" y="125"/>
                  </a:cubicBezTo>
                  <a:cubicBezTo>
                    <a:pt x="5249" y="94"/>
                    <a:pt x="5217" y="94"/>
                    <a:pt x="5217" y="62"/>
                  </a:cubicBezTo>
                  <a:cubicBezTo>
                    <a:pt x="4655" y="31"/>
                    <a:pt x="3967" y="0"/>
                    <a:pt x="3218" y="0"/>
                  </a:cubicBezTo>
                  <a:lnTo>
                    <a:pt x="6124" y="437"/>
                  </a:lnTo>
                </a:path>
              </a:pathLst>
            </a:custGeom>
            <a:solidFill>
              <a:srgbClr val="E3E2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2" name="Freeform 19"/>
            <p:cNvSpPr>
              <a:spLocks noChangeArrowheads="1"/>
            </p:cNvSpPr>
            <p:nvPr/>
          </p:nvSpPr>
          <p:spPr bwMode="auto">
            <a:xfrm>
              <a:off x="3678238" y="6578600"/>
              <a:ext cx="2103437" cy="315913"/>
            </a:xfrm>
            <a:custGeom>
              <a:avLst/>
              <a:gdLst>
                <a:gd name="T0" fmla="*/ 5593 w 5844"/>
                <a:gd name="T1" fmla="*/ 406 h 876"/>
                <a:gd name="T2" fmla="*/ 5593 w 5844"/>
                <a:gd name="T3" fmla="*/ 406 h 876"/>
                <a:gd name="T4" fmla="*/ 2937 w 5844"/>
                <a:gd name="T5" fmla="*/ 812 h 876"/>
                <a:gd name="T6" fmla="*/ 250 w 5844"/>
                <a:gd name="T7" fmla="*/ 406 h 876"/>
                <a:gd name="T8" fmla="*/ 0 w 5844"/>
                <a:gd name="T9" fmla="*/ 437 h 876"/>
                <a:gd name="T10" fmla="*/ 2969 w 5844"/>
                <a:gd name="T11" fmla="*/ 875 h 876"/>
                <a:gd name="T12" fmla="*/ 5843 w 5844"/>
                <a:gd name="T13" fmla="*/ 437 h 876"/>
                <a:gd name="T14" fmla="*/ 5593 w 5844"/>
                <a:gd name="T15" fmla="*/ 406 h 876"/>
                <a:gd name="T16" fmla="*/ 2906 w 5844"/>
                <a:gd name="T17" fmla="*/ 0 h 876"/>
                <a:gd name="T18" fmla="*/ 2906 w 5844"/>
                <a:gd name="T19" fmla="*/ 0 h 876"/>
                <a:gd name="T20" fmla="*/ 1000 w 5844"/>
                <a:gd name="T21" fmla="*/ 94 h 876"/>
                <a:gd name="T22" fmla="*/ 937 w 5844"/>
                <a:gd name="T23" fmla="*/ 156 h 876"/>
                <a:gd name="T24" fmla="*/ 2906 w 5844"/>
                <a:gd name="T25" fmla="*/ 31 h 876"/>
                <a:gd name="T26" fmla="*/ 5030 w 5844"/>
                <a:gd name="T27" fmla="*/ 156 h 876"/>
                <a:gd name="T28" fmla="*/ 4968 w 5844"/>
                <a:gd name="T29" fmla="*/ 125 h 876"/>
                <a:gd name="T30" fmla="*/ 2906 w 5844"/>
                <a:gd name="T31" fmla="*/ 0 h 876"/>
                <a:gd name="T32" fmla="*/ 5593 w 5844"/>
                <a:gd name="T33" fmla="*/ 40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44" h="876">
                  <a:moveTo>
                    <a:pt x="5593" y="406"/>
                  </a:moveTo>
                  <a:lnTo>
                    <a:pt x="5593" y="406"/>
                  </a:lnTo>
                  <a:cubicBezTo>
                    <a:pt x="5468" y="594"/>
                    <a:pt x="4343" y="812"/>
                    <a:pt x="2937" y="812"/>
                  </a:cubicBezTo>
                  <a:cubicBezTo>
                    <a:pt x="1594" y="812"/>
                    <a:pt x="469" y="594"/>
                    <a:pt x="250" y="406"/>
                  </a:cubicBezTo>
                  <a:cubicBezTo>
                    <a:pt x="187" y="437"/>
                    <a:pt x="94" y="437"/>
                    <a:pt x="0" y="437"/>
                  </a:cubicBezTo>
                  <a:cubicBezTo>
                    <a:pt x="281" y="625"/>
                    <a:pt x="1500" y="875"/>
                    <a:pt x="2969" y="875"/>
                  </a:cubicBezTo>
                  <a:cubicBezTo>
                    <a:pt x="4405" y="875"/>
                    <a:pt x="5593" y="625"/>
                    <a:pt x="5843" y="437"/>
                  </a:cubicBezTo>
                  <a:cubicBezTo>
                    <a:pt x="5749" y="437"/>
                    <a:pt x="5686" y="406"/>
                    <a:pt x="5593" y="406"/>
                  </a:cubicBezTo>
                  <a:lnTo>
                    <a:pt x="2906" y="0"/>
                  </a:lnTo>
                  <a:lnTo>
                    <a:pt x="2906" y="0"/>
                  </a:lnTo>
                  <a:cubicBezTo>
                    <a:pt x="2187" y="0"/>
                    <a:pt x="1500" y="31"/>
                    <a:pt x="1000" y="94"/>
                  </a:cubicBezTo>
                  <a:cubicBezTo>
                    <a:pt x="969" y="125"/>
                    <a:pt x="937" y="125"/>
                    <a:pt x="937" y="156"/>
                  </a:cubicBezTo>
                  <a:cubicBezTo>
                    <a:pt x="1437" y="94"/>
                    <a:pt x="2125" y="31"/>
                    <a:pt x="2906" y="31"/>
                  </a:cubicBezTo>
                  <a:cubicBezTo>
                    <a:pt x="3780" y="31"/>
                    <a:pt x="4561" y="94"/>
                    <a:pt x="5030" y="156"/>
                  </a:cubicBezTo>
                  <a:cubicBezTo>
                    <a:pt x="5030" y="156"/>
                    <a:pt x="4999" y="125"/>
                    <a:pt x="4968" y="125"/>
                  </a:cubicBezTo>
                  <a:cubicBezTo>
                    <a:pt x="4436" y="62"/>
                    <a:pt x="3718" y="0"/>
                    <a:pt x="2906" y="0"/>
                  </a:cubicBezTo>
                  <a:lnTo>
                    <a:pt x="5593" y="406"/>
                  </a:lnTo>
                </a:path>
              </a:pathLst>
            </a:custGeom>
            <a:solidFill>
              <a:srgbClr val="E0E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3" name="Freeform 20"/>
            <p:cNvSpPr>
              <a:spLocks noChangeArrowheads="1"/>
            </p:cNvSpPr>
            <p:nvPr/>
          </p:nvSpPr>
          <p:spPr bwMode="auto">
            <a:xfrm>
              <a:off x="3768725" y="6591300"/>
              <a:ext cx="1924050" cy="280988"/>
            </a:xfrm>
            <a:custGeom>
              <a:avLst/>
              <a:gdLst>
                <a:gd name="T0" fmla="*/ 5030 w 5344"/>
                <a:gd name="T1" fmla="*/ 281 h 782"/>
                <a:gd name="T2" fmla="*/ 5030 w 5344"/>
                <a:gd name="T3" fmla="*/ 281 h 782"/>
                <a:gd name="T4" fmla="*/ 5093 w 5344"/>
                <a:gd name="T5" fmla="*/ 344 h 782"/>
                <a:gd name="T6" fmla="*/ 2687 w 5344"/>
                <a:gd name="T7" fmla="*/ 719 h 782"/>
                <a:gd name="T8" fmla="*/ 250 w 5344"/>
                <a:gd name="T9" fmla="*/ 344 h 782"/>
                <a:gd name="T10" fmla="*/ 0 w 5344"/>
                <a:gd name="T11" fmla="*/ 375 h 782"/>
                <a:gd name="T12" fmla="*/ 2687 w 5344"/>
                <a:gd name="T13" fmla="*/ 781 h 782"/>
                <a:gd name="T14" fmla="*/ 5343 w 5344"/>
                <a:gd name="T15" fmla="*/ 375 h 782"/>
                <a:gd name="T16" fmla="*/ 5030 w 5344"/>
                <a:gd name="T17" fmla="*/ 281 h 782"/>
                <a:gd name="T18" fmla="*/ 2656 w 5344"/>
                <a:gd name="T19" fmla="*/ 0 h 782"/>
                <a:gd name="T20" fmla="*/ 2656 w 5344"/>
                <a:gd name="T21" fmla="*/ 0 h 782"/>
                <a:gd name="T22" fmla="*/ 687 w 5344"/>
                <a:gd name="T23" fmla="*/ 125 h 782"/>
                <a:gd name="T24" fmla="*/ 594 w 5344"/>
                <a:gd name="T25" fmla="*/ 188 h 782"/>
                <a:gd name="T26" fmla="*/ 2656 w 5344"/>
                <a:gd name="T27" fmla="*/ 31 h 782"/>
                <a:gd name="T28" fmla="*/ 4968 w 5344"/>
                <a:gd name="T29" fmla="*/ 250 h 782"/>
                <a:gd name="T30" fmla="*/ 4780 w 5344"/>
                <a:gd name="T31" fmla="*/ 125 h 782"/>
                <a:gd name="T32" fmla="*/ 2656 w 5344"/>
                <a:gd name="T33" fmla="*/ 0 h 782"/>
                <a:gd name="T34" fmla="*/ 5030 w 5344"/>
                <a:gd name="T35" fmla="*/ 281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44" h="782">
                  <a:moveTo>
                    <a:pt x="5030" y="281"/>
                  </a:moveTo>
                  <a:lnTo>
                    <a:pt x="5030" y="281"/>
                  </a:lnTo>
                  <a:cubicBezTo>
                    <a:pt x="5061" y="281"/>
                    <a:pt x="5093" y="313"/>
                    <a:pt x="5093" y="344"/>
                  </a:cubicBezTo>
                  <a:cubicBezTo>
                    <a:pt x="5093" y="500"/>
                    <a:pt x="4030" y="719"/>
                    <a:pt x="2687" y="719"/>
                  </a:cubicBezTo>
                  <a:cubicBezTo>
                    <a:pt x="1375" y="719"/>
                    <a:pt x="250" y="500"/>
                    <a:pt x="250" y="344"/>
                  </a:cubicBezTo>
                  <a:cubicBezTo>
                    <a:pt x="156" y="344"/>
                    <a:pt x="94" y="375"/>
                    <a:pt x="0" y="375"/>
                  </a:cubicBezTo>
                  <a:cubicBezTo>
                    <a:pt x="219" y="563"/>
                    <a:pt x="1344" y="781"/>
                    <a:pt x="2687" y="781"/>
                  </a:cubicBezTo>
                  <a:cubicBezTo>
                    <a:pt x="4093" y="781"/>
                    <a:pt x="5218" y="563"/>
                    <a:pt x="5343" y="375"/>
                  </a:cubicBezTo>
                  <a:cubicBezTo>
                    <a:pt x="5249" y="344"/>
                    <a:pt x="5124" y="313"/>
                    <a:pt x="5030" y="281"/>
                  </a:cubicBezTo>
                  <a:lnTo>
                    <a:pt x="2656" y="0"/>
                  </a:lnTo>
                  <a:lnTo>
                    <a:pt x="2656" y="0"/>
                  </a:lnTo>
                  <a:cubicBezTo>
                    <a:pt x="1875" y="0"/>
                    <a:pt x="1187" y="63"/>
                    <a:pt x="687" y="125"/>
                  </a:cubicBezTo>
                  <a:cubicBezTo>
                    <a:pt x="656" y="125"/>
                    <a:pt x="625" y="156"/>
                    <a:pt x="594" y="188"/>
                  </a:cubicBezTo>
                  <a:cubicBezTo>
                    <a:pt x="1031" y="94"/>
                    <a:pt x="1781" y="31"/>
                    <a:pt x="2656" y="31"/>
                  </a:cubicBezTo>
                  <a:cubicBezTo>
                    <a:pt x="3749" y="31"/>
                    <a:pt x="4655" y="125"/>
                    <a:pt x="4968" y="250"/>
                  </a:cubicBezTo>
                  <a:cubicBezTo>
                    <a:pt x="4905" y="219"/>
                    <a:pt x="4843" y="188"/>
                    <a:pt x="4780" y="125"/>
                  </a:cubicBezTo>
                  <a:cubicBezTo>
                    <a:pt x="4311" y="63"/>
                    <a:pt x="3530" y="0"/>
                    <a:pt x="2656" y="0"/>
                  </a:cubicBezTo>
                  <a:lnTo>
                    <a:pt x="5030" y="281"/>
                  </a:lnTo>
                </a:path>
              </a:pathLst>
            </a:custGeom>
            <a:solidFill>
              <a:srgbClr val="DED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4" name="Freeform 21"/>
            <p:cNvSpPr>
              <a:spLocks noChangeArrowheads="1"/>
            </p:cNvSpPr>
            <p:nvPr/>
          </p:nvSpPr>
          <p:spPr bwMode="auto">
            <a:xfrm>
              <a:off x="3859213" y="6602413"/>
              <a:ext cx="1743075" cy="247650"/>
            </a:xfrm>
            <a:custGeom>
              <a:avLst/>
              <a:gdLst>
                <a:gd name="T0" fmla="*/ 2437 w 4844"/>
                <a:gd name="T1" fmla="*/ 657 h 689"/>
                <a:gd name="T2" fmla="*/ 2437 w 4844"/>
                <a:gd name="T3" fmla="*/ 657 h 689"/>
                <a:gd name="T4" fmla="*/ 250 w 4844"/>
                <a:gd name="T5" fmla="*/ 282 h 689"/>
                <a:gd name="T6" fmla="*/ 2406 w 4844"/>
                <a:gd name="T7" fmla="*/ 32 h 689"/>
                <a:gd name="T8" fmla="*/ 4561 w 4844"/>
                <a:gd name="T9" fmla="*/ 282 h 689"/>
                <a:gd name="T10" fmla="*/ 2437 w 4844"/>
                <a:gd name="T11" fmla="*/ 657 h 689"/>
                <a:gd name="T12" fmla="*/ 2406 w 4844"/>
                <a:gd name="T13" fmla="*/ 0 h 689"/>
                <a:gd name="T14" fmla="*/ 2406 w 4844"/>
                <a:gd name="T15" fmla="*/ 0 h 689"/>
                <a:gd name="T16" fmla="*/ 344 w 4844"/>
                <a:gd name="T17" fmla="*/ 157 h 689"/>
                <a:gd name="T18" fmla="*/ 0 w 4844"/>
                <a:gd name="T19" fmla="*/ 313 h 689"/>
                <a:gd name="T20" fmla="*/ 2437 w 4844"/>
                <a:gd name="T21" fmla="*/ 688 h 689"/>
                <a:gd name="T22" fmla="*/ 4843 w 4844"/>
                <a:gd name="T23" fmla="*/ 313 h 689"/>
                <a:gd name="T24" fmla="*/ 4780 w 4844"/>
                <a:gd name="T25" fmla="*/ 250 h 689"/>
                <a:gd name="T26" fmla="*/ 4718 w 4844"/>
                <a:gd name="T27" fmla="*/ 219 h 689"/>
                <a:gd name="T28" fmla="*/ 2406 w 4844"/>
                <a:gd name="T29" fmla="*/ 0 h 689"/>
                <a:gd name="T30" fmla="*/ 2437 w 4844"/>
                <a:gd name="T31" fmla="*/ 65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44" h="689">
                  <a:moveTo>
                    <a:pt x="2437" y="657"/>
                  </a:moveTo>
                  <a:lnTo>
                    <a:pt x="2437" y="657"/>
                  </a:lnTo>
                  <a:cubicBezTo>
                    <a:pt x="1250" y="657"/>
                    <a:pt x="250" y="438"/>
                    <a:pt x="250" y="282"/>
                  </a:cubicBezTo>
                  <a:cubicBezTo>
                    <a:pt x="250" y="157"/>
                    <a:pt x="1219" y="32"/>
                    <a:pt x="2406" y="32"/>
                  </a:cubicBezTo>
                  <a:cubicBezTo>
                    <a:pt x="3593" y="32"/>
                    <a:pt x="4561" y="157"/>
                    <a:pt x="4561" y="282"/>
                  </a:cubicBezTo>
                  <a:cubicBezTo>
                    <a:pt x="4561" y="438"/>
                    <a:pt x="3624" y="657"/>
                    <a:pt x="2437" y="657"/>
                  </a:cubicBezTo>
                  <a:lnTo>
                    <a:pt x="2406" y="0"/>
                  </a:lnTo>
                  <a:lnTo>
                    <a:pt x="2406" y="0"/>
                  </a:lnTo>
                  <a:cubicBezTo>
                    <a:pt x="1531" y="0"/>
                    <a:pt x="781" y="63"/>
                    <a:pt x="344" y="157"/>
                  </a:cubicBezTo>
                  <a:cubicBezTo>
                    <a:pt x="250" y="219"/>
                    <a:pt x="125" y="250"/>
                    <a:pt x="0" y="313"/>
                  </a:cubicBezTo>
                  <a:cubicBezTo>
                    <a:pt x="0" y="469"/>
                    <a:pt x="1125" y="688"/>
                    <a:pt x="2437" y="688"/>
                  </a:cubicBezTo>
                  <a:cubicBezTo>
                    <a:pt x="3780" y="688"/>
                    <a:pt x="4843" y="469"/>
                    <a:pt x="4843" y="313"/>
                  </a:cubicBezTo>
                  <a:cubicBezTo>
                    <a:pt x="4843" y="282"/>
                    <a:pt x="4811" y="250"/>
                    <a:pt x="4780" y="250"/>
                  </a:cubicBezTo>
                  <a:cubicBezTo>
                    <a:pt x="4780" y="219"/>
                    <a:pt x="4749" y="219"/>
                    <a:pt x="4718" y="219"/>
                  </a:cubicBezTo>
                  <a:cubicBezTo>
                    <a:pt x="4405" y="94"/>
                    <a:pt x="3499" y="0"/>
                    <a:pt x="2406" y="0"/>
                  </a:cubicBezTo>
                  <a:lnTo>
                    <a:pt x="2437" y="657"/>
                  </a:lnTo>
                </a:path>
              </a:pathLst>
            </a:custGeom>
            <a:solidFill>
              <a:srgbClr val="DCDC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5" name="Freeform 22"/>
            <p:cNvSpPr>
              <a:spLocks noChangeArrowheads="1"/>
            </p:cNvSpPr>
            <p:nvPr/>
          </p:nvSpPr>
          <p:spPr bwMode="auto">
            <a:xfrm>
              <a:off x="3948113" y="6613525"/>
              <a:ext cx="1552575" cy="225425"/>
            </a:xfrm>
            <a:custGeom>
              <a:avLst/>
              <a:gdLst>
                <a:gd name="T0" fmla="*/ 2187 w 4312"/>
                <a:gd name="T1" fmla="*/ 562 h 626"/>
                <a:gd name="T2" fmla="*/ 2187 w 4312"/>
                <a:gd name="T3" fmla="*/ 562 h 626"/>
                <a:gd name="T4" fmla="*/ 281 w 4312"/>
                <a:gd name="T5" fmla="*/ 250 h 626"/>
                <a:gd name="T6" fmla="*/ 2156 w 4312"/>
                <a:gd name="T7" fmla="*/ 31 h 626"/>
                <a:gd name="T8" fmla="*/ 4030 w 4312"/>
                <a:gd name="T9" fmla="*/ 250 h 626"/>
                <a:gd name="T10" fmla="*/ 2187 w 4312"/>
                <a:gd name="T11" fmla="*/ 562 h 626"/>
                <a:gd name="T12" fmla="*/ 2156 w 4312"/>
                <a:gd name="T13" fmla="*/ 0 h 626"/>
                <a:gd name="T14" fmla="*/ 2156 w 4312"/>
                <a:gd name="T15" fmla="*/ 0 h 626"/>
                <a:gd name="T16" fmla="*/ 0 w 4312"/>
                <a:gd name="T17" fmla="*/ 250 h 626"/>
                <a:gd name="T18" fmla="*/ 2187 w 4312"/>
                <a:gd name="T19" fmla="*/ 625 h 626"/>
                <a:gd name="T20" fmla="*/ 4311 w 4312"/>
                <a:gd name="T21" fmla="*/ 250 h 626"/>
                <a:gd name="T22" fmla="*/ 2156 w 4312"/>
                <a:gd name="T23" fmla="*/ 0 h 626"/>
                <a:gd name="T24" fmla="*/ 2187 w 4312"/>
                <a:gd name="T25" fmla="*/ 56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12" h="626">
                  <a:moveTo>
                    <a:pt x="2187" y="562"/>
                  </a:moveTo>
                  <a:lnTo>
                    <a:pt x="2187" y="562"/>
                  </a:lnTo>
                  <a:cubicBezTo>
                    <a:pt x="1125" y="562"/>
                    <a:pt x="281" y="375"/>
                    <a:pt x="281" y="250"/>
                  </a:cubicBezTo>
                  <a:cubicBezTo>
                    <a:pt x="281" y="125"/>
                    <a:pt x="1125" y="31"/>
                    <a:pt x="2156" y="31"/>
                  </a:cubicBezTo>
                  <a:cubicBezTo>
                    <a:pt x="3186" y="31"/>
                    <a:pt x="4030" y="125"/>
                    <a:pt x="4030" y="250"/>
                  </a:cubicBezTo>
                  <a:cubicBezTo>
                    <a:pt x="4030" y="375"/>
                    <a:pt x="3218" y="562"/>
                    <a:pt x="2187" y="562"/>
                  </a:cubicBezTo>
                  <a:lnTo>
                    <a:pt x="2156" y="0"/>
                  </a:lnTo>
                  <a:lnTo>
                    <a:pt x="2156" y="0"/>
                  </a:lnTo>
                  <a:cubicBezTo>
                    <a:pt x="969" y="0"/>
                    <a:pt x="0" y="125"/>
                    <a:pt x="0" y="250"/>
                  </a:cubicBezTo>
                  <a:cubicBezTo>
                    <a:pt x="0" y="406"/>
                    <a:pt x="1000" y="625"/>
                    <a:pt x="2187" y="625"/>
                  </a:cubicBezTo>
                  <a:cubicBezTo>
                    <a:pt x="3374" y="625"/>
                    <a:pt x="4311" y="406"/>
                    <a:pt x="4311" y="250"/>
                  </a:cubicBezTo>
                  <a:cubicBezTo>
                    <a:pt x="4311" y="125"/>
                    <a:pt x="3343" y="0"/>
                    <a:pt x="2156" y="0"/>
                  </a:cubicBezTo>
                  <a:lnTo>
                    <a:pt x="2187" y="562"/>
                  </a:lnTo>
                </a:path>
              </a:pathLst>
            </a:custGeom>
            <a:solidFill>
              <a:srgbClr val="DAD9D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6" name="Freeform 23"/>
            <p:cNvSpPr>
              <a:spLocks noChangeArrowheads="1"/>
            </p:cNvSpPr>
            <p:nvPr/>
          </p:nvSpPr>
          <p:spPr bwMode="auto">
            <a:xfrm>
              <a:off x="4049713" y="6624638"/>
              <a:ext cx="1349375" cy="192087"/>
            </a:xfrm>
            <a:custGeom>
              <a:avLst/>
              <a:gdLst>
                <a:gd name="T0" fmla="*/ 1875 w 3750"/>
                <a:gd name="T1" fmla="*/ 469 h 532"/>
                <a:gd name="T2" fmla="*/ 1875 w 3750"/>
                <a:gd name="T3" fmla="*/ 469 h 532"/>
                <a:gd name="T4" fmla="*/ 250 w 3750"/>
                <a:gd name="T5" fmla="*/ 219 h 532"/>
                <a:gd name="T6" fmla="*/ 1875 w 3750"/>
                <a:gd name="T7" fmla="*/ 31 h 532"/>
                <a:gd name="T8" fmla="*/ 3468 w 3750"/>
                <a:gd name="T9" fmla="*/ 219 h 532"/>
                <a:gd name="T10" fmla="*/ 1875 w 3750"/>
                <a:gd name="T11" fmla="*/ 469 h 532"/>
                <a:gd name="T12" fmla="*/ 1875 w 3750"/>
                <a:gd name="T13" fmla="*/ 0 h 532"/>
                <a:gd name="T14" fmla="*/ 1875 w 3750"/>
                <a:gd name="T15" fmla="*/ 0 h 532"/>
                <a:gd name="T16" fmla="*/ 0 w 3750"/>
                <a:gd name="T17" fmla="*/ 219 h 532"/>
                <a:gd name="T18" fmla="*/ 1906 w 3750"/>
                <a:gd name="T19" fmla="*/ 531 h 532"/>
                <a:gd name="T20" fmla="*/ 3749 w 3750"/>
                <a:gd name="T21" fmla="*/ 219 h 532"/>
                <a:gd name="T22" fmla="*/ 1875 w 3750"/>
                <a:gd name="T23" fmla="*/ 0 h 532"/>
                <a:gd name="T24" fmla="*/ 1875 w 3750"/>
                <a:gd name="T25" fmla="*/ 469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0" h="532">
                  <a:moveTo>
                    <a:pt x="1875" y="469"/>
                  </a:moveTo>
                  <a:lnTo>
                    <a:pt x="1875" y="469"/>
                  </a:lnTo>
                  <a:cubicBezTo>
                    <a:pt x="1000" y="469"/>
                    <a:pt x="250" y="344"/>
                    <a:pt x="250" y="219"/>
                  </a:cubicBezTo>
                  <a:cubicBezTo>
                    <a:pt x="250" y="125"/>
                    <a:pt x="969" y="31"/>
                    <a:pt x="1875" y="31"/>
                  </a:cubicBezTo>
                  <a:cubicBezTo>
                    <a:pt x="2749" y="31"/>
                    <a:pt x="3468" y="125"/>
                    <a:pt x="3468" y="219"/>
                  </a:cubicBezTo>
                  <a:cubicBezTo>
                    <a:pt x="3468" y="344"/>
                    <a:pt x="2780" y="469"/>
                    <a:pt x="1875" y="469"/>
                  </a:cubicBezTo>
                  <a:lnTo>
                    <a:pt x="1875" y="0"/>
                  </a:lnTo>
                  <a:lnTo>
                    <a:pt x="1875" y="0"/>
                  </a:lnTo>
                  <a:cubicBezTo>
                    <a:pt x="844" y="0"/>
                    <a:pt x="0" y="94"/>
                    <a:pt x="0" y="219"/>
                  </a:cubicBezTo>
                  <a:cubicBezTo>
                    <a:pt x="0" y="344"/>
                    <a:pt x="844" y="531"/>
                    <a:pt x="1906" y="531"/>
                  </a:cubicBezTo>
                  <a:cubicBezTo>
                    <a:pt x="2937" y="531"/>
                    <a:pt x="3749" y="344"/>
                    <a:pt x="3749" y="219"/>
                  </a:cubicBezTo>
                  <a:cubicBezTo>
                    <a:pt x="3749" y="94"/>
                    <a:pt x="2905" y="0"/>
                    <a:pt x="1875" y="0"/>
                  </a:cubicBezTo>
                  <a:lnTo>
                    <a:pt x="1875" y="469"/>
                  </a:lnTo>
                </a:path>
              </a:pathLst>
            </a:custGeom>
            <a:solidFill>
              <a:srgbClr val="D7D7D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7" name="Freeform 24"/>
            <p:cNvSpPr>
              <a:spLocks noChangeArrowheads="1"/>
            </p:cNvSpPr>
            <p:nvPr/>
          </p:nvSpPr>
          <p:spPr bwMode="auto">
            <a:xfrm>
              <a:off x="4140200" y="6635750"/>
              <a:ext cx="1158875" cy="158750"/>
            </a:xfrm>
            <a:custGeom>
              <a:avLst/>
              <a:gdLst>
                <a:gd name="T0" fmla="*/ 1625 w 3219"/>
                <a:gd name="T1" fmla="*/ 406 h 439"/>
                <a:gd name="T2" fmla="*/ 1625 w 3219"/>
                <a:gd name="T3" fmla="*/ 406 h 439"/>
                <a:gd name="T4" fmla="*/ 281 w 3219"/>
                <a:gd name="T5" fmla="*/ 188 h 439"/>
                <a:gd name="T6" fmla="*/ 1625 w 3219"/>
                <a:gd name="T7" fmla="*/ 31 h 439"/>
                <a:gd name="T8" fmla="*/ 2968 w 3219"/>
                <a:gd name="T9" fmla="*/ 188 h 439"/>
                <a:gd name="T10" fmla="*/ 1625 w 3219"/>
                <a:gd name="T11" fmla="*/ 406 h 439"/>
                <a:gd name="T12" fmla="*/ 1625 w 3219"/>
                <a:gd name="T13" fmla="*/ 0 h 439"/>
                <a:gd name="T14" fmla="*/ 1625 w 3219"/>
                <a:gd name="T15" fmla="*/ 0 h 439"/>
                <a:gd name="T16" fmla="*/ 0 w 3219"/>
                <a:gd name="T17" fmla="*/ 188 h 439"/>
                <a:gd name="T18" fmla="*/ 1625 w 3219"/>
                <a:gd name="T19" fmla="*/ 438 h 439"/>
                <a:gd name="T20" fmla="*/ 3218 w 3219"/>
                <a:gd name="T21" fmla="*/ 188 h 439"/>
                <a:gd name="T22" fmla="*/ 1625 w 3219"/>
                <a:gd name="T23" fmla="*/ 0 h 439"/>
                <a:gd name="T24" fmla="*/ 1625 w 3219"/>
                <a:gd name="T25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19" h="439">
                  <a:moveTo>
                    <a:pt x="1625" y="406"/>
                  </a:moveTo>
                  <a:lnTo>
                    <a:pt x="1625" y="406"/>
                  </a:lnTo>
                  <a:cubicBezTo>
                    <a:pt x="875" y="406"/>
                    <a:pt x="281" y="281"/>
                    <a:pt x="281" y="188"/>
                  </a:cubicBezTo>
                  <a:cubicBezTo>
                    <a:pt x="281" y="94"/>
                    <a:pt x="875" y="31"/>
                    <a:pt x="1625" y="31"/>
                  </a:cubicBezTo>
                  <a:cubicBezTo>
                    <a:pt x="2343" y="31"/>
                    <a:pt x="2968" y="94"/>
                    <a:pt x="2968" y="188"/>
                  </a:cubicBezTo>
                  <a:cubicBezTo>
                    <a:pt x="2968" y="281"/>
                    <a:pt x="2374" y="406"/>
                    <a:pt x="1625" y="406"/>
                  </a:cubicBezTo>
                  <a:lnTo>
                    <a:pt x="1625" y="0"/>
                  </a:lnTo>
                  <a:lnTo>
                    <a:pt x="1625" y="0"/>
                  </a:lnTo>
                  <a:cubicBezTo>
                    <a:pt x="719" y="0"/>
                    <a:pt x="0" y="94"/>
                    <a:pt x="0" y="188"/>
                  </a:cubicBezTo>
                  <a:cubicBezTo>
                    <a:pt x="0" y="313"/>
                    <a:pt x="750" y="438"/>
                    <a:pt x="1625" y="438"/>
                  </a:cubicBezTo>
                  <a:cubicBezTo>
                    <a:pt x="2530" y="438"/>
                    <a:pt x="3218" y="313"/>
                    <a:pt x="3218" y="188"/>
                  </a:cubicBezTo>
                  <a:cubicBezTo>
                    <a:pt x="3218" y="94"/>
                    <a:pt x="2499" y="0"/>
                    <a:pt x="1625" y="0"/>
                  </a:cubicBezTo>
                  <a:lnTo>
                    <a:pt x="1625" y="406"/>
                  </a:lnTo>
                </a:path>
              </a:pathLst>
            </a:custGeom>
            <a:solidFill>
              <a:srgbClr val="D6D6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8" name="Freeform 25"/>
            <p:cNvSpPr>
              <a:spLocks noChangeArrowheads="1"/>
            </p:cNvSpPr>
            <p:nvPr/>
          </p:nvSpPr>
          <p:spPr bwMode="auto">
            <a:xfrm>
              <a:off x="4241800" y="6646863"/>
              <a:ext cx="968375" cy="134937"/>
            </a:xfrm>
            <a:custGeom>
              <a:avLst/>
              <a:gdLst>
                <a:gd name="T0" fmla="*/ 1344 w 2688"/>
                <a:gd name="T1" fmla="*/ 313 h 376"/>
                <a:gd name="T2" fmla="*/ 1344 w 2688"/>
                <a:gd name="T3" fmla="*/ 313 h 376"/>
                <a:gd name="T4" fmla="*/ 250 w 2688"/>
                <a:gd name="T5" fmla="*/ 157 h 376"/>
                <a:gd name="T6" fmla="*/ 1344 w 2688"/>
                <a:gd name="T7" fmla="*/ 32 h 376"/>
                <a:gd name="T8" fmla="*/ 2406 w 2688"/>
                <a:gd name="T9" fmla="*/ 157 h 376"/>
                <a:gd name="T10" fmla="*/ 1344 w 2688"/>
                <a:gd name="T11" fmla="*/ 313 h 376"/>
                <a:gd name="T12" fmla="*/ 1344 w 2688"/>
                <a:gd name="T13" fmla="*/ 0 h 376"/>
                <a:gd name="T14" fmla="*/ 1344 w 2688"/>
                <a:gd name="T15" fmla="*/ 0 h 376"/>
                <a:gd name="T16" fmla="*/ 0 w 2688"/>
                <a:gd name="T17" fmla="*/ 157 h 376"/>
                <a:gd name="T18" fmla="*/ 1344 w 2688"/>
                <a:gd name="T19" fmla="*/ 375 h 376"/>
                <a:gd name="T20" fmla="*/ 2687 w 2688"/>
                <a:gd name="T21" fmla="*/ 157 h 376"/>
                <a:gd name="T22" fmla="*/ 1344 w 2688"/>
                <a:gd name="T23" fmla="*/ 0 h 376"/>
                <a:gd name="T24" fmla="*/ 1344 w 2688"/>
                <a:gd name="T25" fmla="*/ 31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88" h="376">
                  <a:moveTo>
                    <a:pt x="1344" y="313"/>
                  </a:moveTo>
                  <a:lnTo>
                    <a:pt x="1344" y="313"/>
                  </a:lnTo>
                  <a:cubicBezTo>
                    <a:pt x="750" y="313"/>
                    <a:pt x="250" y="219"/>
                    <a:pt x="250" y="157"/>
                  </a:cubicBezTo>
                  <a:cubicBezTo>
                    <a:pt x="250" y="94"/>
                    <a:pt x="750" y="32"/>
                    <a:pt x="1344" y="32"/>
                  </a:cubicBezTo>
                  <a:cubicBezTo>
                    <a:pt x="1937" y="32"/>
                    <a:pt x="2406" y="94"/>
                    <a:pt x="2406" y="157"/>
                  </a:cubicBezTo>
                  <a:cubicBezTo>
                    <a:pt x="2406" y="219"/>
                    <a:pt x="1937" y="313"/>
                    <a:pt x="1344" y="313"/>
                  </a:cubicBezTo>
                  <a:lnTo>
                    <a:pt x="1344" y="0"/>
                  </a:lnTo>
                  <a:lnTo>
                    <a:pt x="1344" y="0"/>
                  </a:lnTo>
                  <a:cubicBezTo>
                    <a:pt x="594" y="0"/>
                    <a:pt x="0" y="63"/>
                    <a:pt x="0" y="157"/>
                  </a:cubicBezTo>
                  <a:cubicBezTo>
                    <a:pt x="0" y="250"/>
                    <a:pt x="594" y="375"/>
                    <a:pt x="1344" y="375"/>
                  </a:cubicBezTo>
                  <a:cubicBezTo>
                    <a:pt x="2093" y="375"/>
                    <a:pt x="2687" y="250"/>
                    <a:pt x="2687" y="157"/>
                  </a:cubicBezTo>
                  <a:cubicBezTo>
                    <a:pt x="2687" y="63"/>
                    <a:pt x="2062" y="0"/>
                    <a:pt x="1344" y="0"/>
                  </a:cubicBezTo>
                  <a:lnTo>
                    <a:pt x="1344" y="313"/>
                  </a:lnTo>
                </a:path>
              </a:pathLst>
            </a:custGeom>
            <a:solidFill>
              <a:srgbClr val="D3D3D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9" name="Freeform 26"/>
            <p:cNvSpPr>
              <a:spLocks noChangeArrowheads="1"/>
            </p:cNvSpPr>
            <p:nvPr/>
          </p:nvSpPr>
          <p:spPr bwMode="auto">
            <a:xfrm>
              <a:off x="4330700" y="6657975"/>
              <a:ext cx="776288" cy="101600"/>
            </a:xfrm>
            <a:custGeom>
              <a:avLst/>
              <a:gdLst>
                <a:gd name="T0" fmla="*/ 1094 w 2157"/>
                <a:gd name="T1" fmla="*/ 218 h 282"/>
                <a:gd name="T2" fmla="*/ 1094 w 2157"/>
                <a:gd name="T3" fmla="*/ 218 h 282"/>
                <a:gd name="T4" fmla="*/ 282 w 2157"/>
                <a:gd name="T5" fmla="*/ 125 h 282"/>
                <a:gd name="T6" fmla="*/ 1094 w 2157"/>
                <a:gd name="T7" fmla="*/ 31 h 282"/>
                <a:gd name="T8" fmla="*/ 1874 w 2157"/>
                <a:gd name="T9" fmla="*/ 125 h 282"/>
                <a:gd name="T10" fmla="*/ 1094 w 2157"/>
                <a:gd name="T11" fmla="*/ 218 h 282"/>
                <a:gd name="T12" fmla="*/ 1094 w 2157"/>
                <a:gd name="T13" fmla="*/ 0 h 282"/>
                <a:gd name="T14" fmla="*/ 1094 w 2157"/>
                <a:gd name="T15" fmla="*/ 0 h 282"/>
                <a:gd name="T16" fmla="*/ 0 w 2157"/>
                <a:gd name="T17" fmla="*/ 125 h 282"/>
                <a:gd name="T18" fmla="*/ 1094 w 2157"/>
                <a:gd name="T19" fmla="*/ 281 h 282"/>
                <a:gd name="T20" fmla="*/ 2156 w 2157"/>
                <a:gd name="T21" fmla="*/ 125 h 282"/>
                <a:gd name="T22" fmla="*/ 1094 w 2157"/>
                <a:gd name="T23" fmla="*/ 0 h 282"/>
                <a:gd name="T24" fmla="*/ 1094 w 2157"/>
                <a:gd name="T25" fmla="*/ 21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7" h="282">
                  <a:moveTo>
                    <a:pt x="1094" y="218"/>
                  </a:moveTo>
                  <a:lnTo>
                    <a:pt x="1094" y="218"/>
                  </a:lnTo>
                  <a:cubicBezTo>
                    <a:pt x="657" y="218"/>
                    <a:pt x="282" y="156"/>
                    <a:pt x="282" y="125"/>
                  </a:cubicBezTo>
                  <a:cubicBezTo>
                    <a:pt x="282" y="62"/>
                    <a:pt x="625" y="31"/>
                    <a:pt x="1094" y="31"/>
                  </a:cubicBezTo>
                  <a:cubicBezTo>
                    <a:pt x="1531" y="31"/>
                    <a:pt x="1874" y="62"/>
                    <a:pt x="1874" y="125"/>
                  </a:cubicBezTo>
                  <a:cubicBezTo>
                    <a:pt x="1874" y="156"/>
                    <a:pt x="1531" y="218"/>
                    <a:pt x="1094" y="218"/>
                  </a:cubicBezTo>
                  <a:lnTo>
                    <a:pt x="1094" y="0"/>
                  </a:lnTo>
                  <a:lnTo>
                    <a:pt x="1094" y="0"/>
                  </a:lnTo>
                  <a:cubicBezTo>
                    <a:pt x="500" y="0"/>
                    <a:pt x="0" y="62"/>
                    <a:pt x="0" y="125"/>
                  </a:cubicBezTo>
                  <a:cubicBezTo>
                    <a:pt x="0" y="187"/>
                    <a:pt x="500" y="281"/>
                    <a:pt x="1094" y="281"/>
                  </a:cubicBezTo>
                  <a:cubicBezTo>
                    <a:pt x="1687" y="281"/>
                    <a:pt x="2156" y="187"/>
                    <a:pt x="2156" y="125"/>
                  </a:cubicBezTo>
                  <a:cubicBezTo>
                    <a:pt x="2156" y="62"/>
                    <a:pt x="1687" y="0"/>
                    <a:pt x="1094" y="0"/>
                  </a:cubicBezTo>
                  <a:lnTo>
                    <a:pt x="1094" y="218"/>
                  </a:lnTo>
                </a:path>
              </a:pathLst>
            </a:custGeom>
            <a:solidFill>
              <a:srgbClr val="D1D1D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0" name="Freeform 27"/>
            <p:cNvSpPr>
              <a:spLocks noChangeArrowheads="1"/>
            </p:cNvSpPr>
            <p:nvPr/>
          </p:nvSpPr>
          <p:spPr bwMode="auto">
            <a:xfrm>
              <a:off x="4432300" y="6669088"/>
              <a:ext cx="573088" cy="68262"/>
            </a:xfrm>
            <a:custGeom>
              <a:avLst/>
              <a:gdLst>
                <a:gd name="T0" fmla="*/ 781 w 1593"/>
                <a:gd name="T1" fmla="*/ 156 h 188"/>
                <a:gd name="T2" fmla="*/ 781 w 1593"/>
                <a:gd name="T3" fmla="*/ 156 h 188"/>
                <a:gd name="T4" fmla="*/ 250 w 1593"/>
                <a:gd name="T5" fmla="*/ 94 h 188"/>
                <a:gd name="T6" fmla="*/ 781 w 1593"/>
                <a:gd name="T7" fmla="*/ 0 h 188"/>
                <a:gd name="T8" fmla="*/ 1311 w 1593"/>
                <a:gd name="T9" fmla="*/ 94 h 188"/>
                <a:gd name="T10" fmla="*/ 781 w 1593"/>
                <a:gd name="T11" fmla="*/ 156 h 188"/>
                <a:gd name="T12" fmla="*/ 812 w 1593"/>
                <a:gd name="T13" fmla="*/ 0 h 188"/>
                <a:gd name="T14" fmla="*/ 812 w 1593"/>
                <a:gd name="T15" fmla="*/ 0 h 188"/>
                <a:gd name="T16" fmla="*/ 0 w 1593"/>
                <a:gd name="T17" fmla="*/ 94 h 188"/>
                <a:gd name="T18" fmla="*/ 812 w 1593"/>
                <a:gd name="T19" fmla="*/ 187 h 188"/>
                <a:gd name="T20" fmla="*/ 1592 w 1593"/>
                <a:gd name="T21" fmla="*/ 94 h 188"/>
                <a:gd name="T22" fmla="*/ 812 w 1593"/>
                <a:gd name="T23" fmla="*/ 0 h 188"/>
                <a:gd name="T24" fmla="*/ 781 w 1593"/>
                <a:gd name="T25" fmla="*/ 15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3" h="188">
                  <a:moveTo>
                    <a:pt x="781" y="156"/>
                  </a:moveTo>
                  <a:lnTo>
                    <a:pt x="781" y="156"/>
                  </a:lnTo>
                  <a:cubicBezTo>
                    <a:pt x="500" y="156"/>
                    <a:pt x="250" y="125"/>
                    <a:pt x="250" y="94"/>
                  </a:cubicBezTo>
                  <a:cubicBezTo>
                    <a:pt x="250" y="31"/>
                    <a:pt x="500" y="0"/>
                    <a:pt x="781" y="0"/>
                  </a:cubicBezTo>
                  <a:cubicBezTo>
                    <a:pt x="1092" y="0"/>
                    <a:pt x="1311" y="31"/>
                    <a:pt x="1311" y="94"/>
                  </a:cubicBezTo>
                  <a:cubicBezTo>
                    <a:pt x="1311" y="125"/>
                    <a:pt x="1092" y="156"/>
                    <a:pt x="781" y="156"/>
                  </a:cubicBezTo>
                  <a:lnTo>
                    <a:pt x="812" y="0"/>
                  </a:lnTo>
                  <a:lnTo>
                    <a:pt x="812" y="0"/>
                  </a:lnTo>
                  <a:cubicBezTo>
                    <a:pt x="343" y="0"/>
                    <a:pt x="0" y="31"/>
                    <a:pt x="0" y="94"/>
                  </a:cubicBezTo>
                  <a:cubicBezTo>
                    <a:pt x="0" y="125"/>
                    <a:pt x="375" y="187"/>
                    <a:pt x="812" y="187"/>
                  </a:cubicBezTo>
                  <a:cubicBezTo>
                    <a:pt x="1249" y="187"/>
                    <a:pt x="1592" y="125"/>
                    <a:pt x="1592" y="94"/>
                  </a:cubicBezTo>
                  <a:cubicBezTo>
                    <a:pt x="1592" y="31"/>
                    <a:pt x="1249" y="0"/>
                    <a:pt x="812" y="0"/>
                  </a:cubicBezTo>
                  <a:lnTo>
                    <a:pt x="781" y="156"/>
                  </a:lnTo>
                </a:path>
              </a:pathLst>
            </a:custGeom>
            <a:solidFill>
              <a:srgbClr val="CFD0D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1" name="Freeform 28"/>
            <p:cNvSpPr>
              <a:spLocks noChangeArrowheads="1"/>
            </p:cNvSpPr>
            <p:nvPr/>
          </p:nvSpPr>
          <p:spPr bwMode="auto">
            <a:xfrm>
              <a:off x="4522788" y="6669088"/>
              <a:ext cx="382587" cy="57150"/>
            </a:xfrm>
            <a:custGeom>
              <a:avLst/>
              <a:gdLst>
                <a:gd name="T0" fmla="*/ 531 w 1062"/>
                <a:gd name="T1" fmla="*/ 0 h 157"/>
                <a:gd name="T2" fmla="*/ 531 w 1062"/>
                <a:gd name="T3" fmla="*/ 0 h 157"/>
                <a:gd name="T4" fmla="*/ 0 w 1062"/>
                <a:gd name="T5" fmla="*/ 94 h 157"/>
                <a:gd name="T6" fmla="*/ 531 w 1062"/>
                <a:gd name="T7" fmla="*/ 156 h 157"/>
                <a:gd name="T8" fmla="*/ 1061 w 1062"/>
                <a:gd name="T9" fmla="*/ 94 h 157"/>
                <a:gd name="T10" fmla="*/ 531 w 1062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2" h="157">
                  <a:moveTo>
                    <a:pt x="531" y="0"/>
                  </a:moveTo>
                  <a:lnTo>
                    <a:pt x="531" y="0"/>
                  </a:lnTo>
                  <a:cubicBezTo>
                    <a:pt x="250" y="0"/>
                    <a:pt x="0" y="31"/>
                    <a:pt x="0" y="94"/>
                  </a:cubicBezTo>
                  <a:cubicBezTo>
                    <a:pt x="0" y="125"/>
                    <a:pt x="250" y="156"/>
                    <a:pt x="531" y="156"/>
                  </a:cubicBezTo>
                  <a:cubicBezTo>
                    <a:pt x="842" y="156"/>
                    <a:pt x="1061" y="125"/>
                    <a:pt x="1061" y="94"/>
                  </a:cubicBezTo>
                  <a:cubicBezTo>
                    <a:pt x="1061" y="31"/>
                    <a:pt x="842" y="0"/>
                    <a:pt x="531" y="0"/>
                  </a:cubicBezTo>
                </a:path>
              </a:pathLst>
            </a:custGeom>
            <a:solidFill>
              <a:srgbClr val="CDCED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2" name="Freeform 29"/>
            <p:cNvSpPr>
              <a:spLocks noChangeArrowheads="1"/>
            </p:cNvSpPr>
            <p:nvPr/>
          </p:nvSpPr>
          <p:spPr bwMode="auto">
            <a:xfrm>
              <a:off x="2486025" y="1865313"/>
              <a:ext cx="1384300" cy="1439862"/>
            </a:xfrm>
            <a:custGeom>
              <a:avLst/>
              <a:gdLst>
                <a:gd name="T0" fmla="*/ 3250 w 3845"/>
                <a:gd name="T1" fmla="*/ 3094 h 4000"/>
                <a:gd name="T2" fmla="*/ 3250 w 3845"/>
                <a:gd name="T3" fmla="*/ 3094 h 4000"/>
                <a:gd name="T4" fmla="*/ 750 w 3845"/>
                <a:gd name="T5" fmla="*/ 3406 h 4000"/>
                <a:gd name="T6" fmla="*/ 438 w 3845"/>
                <a:gd name="T7" fmla="*/ 906 h 4000"/>
                <a:gd name="T8" fmla="*/ 2938 w 3845"/>
                <a:gd name="T9" fmla="*/ 625 h 4000"/>
                <a:gd name="T10" fmla="*/ 3250 w 3845"/>
                <a:gd name="T11" fmla="*/ 309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45" h="4000">
                  <a:moveTo>
                    <a:pt x="3250" y="3094"/>
                  </a:moveTo>
                  <a:lnTo>
                    <a:pt x="3250" y="3094"/>
                  </a:lnTo>
                  <a:cubicBezTo>
                    <a:pt x="2657" y="3874"/>
                    <a:pt x="1532" y="3999"/>
                    <a:pt x="750" y="3406"/>
                  </a:cubicBezTo>
                  <a:cubicBezTo>
                    <a:pt x="0" y="2812"/>
                    <a:pt x="438" y="906"/>
                    <a:pt x="438" y="906"/>
                  </a:cubicBezTo>
                  <a:cubicBezTo>
                    <a:pt x="438" y="906"/>
                    <a:pt x="2157" y="0"/>
                    <a:pt x="2938" y="625"/>
                  </a:cubicBezTo>
                  <a:cubicBezTo>
                    <a:pt x="3719" y="1219"/>
                    <a:pt x="3844" y="2344"/>
                    <a:pt x="3250" y="3094"/>
                  </a:cubicBezTo>
                </a:path>
              </a:pathLst>
            </a:custGeom>
            <a:solidFill>
              <a:srgbClr val="EDB1A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3" name="Freeform 30"/>
            <p:cNvSpPr>
              <a:spLocks noChangeArrowheads="1"/>
            </p:cNvSpPr>
            <p:nvPr/>
          </p:nvSpPr>
          <p:spPr bwMode="auto">
            <a:xfrm>
              <a:off x="5568950" y="1865313"/>
              <a:ext cx="1395413" cy="1439862"/>
            </a:xfrm>
            <a:custGeom>
              <a:avLst/>
              <a:gdLst>
                <a:gd name="T0" fmla="*/ 594 w 3876"/>
                <a:gd name="T1" fmla="*/ 3094 h 4000"/>
                <a:gd name="T2" fmla="*/ 594 w 3876"/>
                <a:gd name="T3" fmla="*/ 3094 h 4000"/>
                <a:gd name="T4" fmla="*/ 3094 w 3876"/>
                <a:gd name="T5" fmla="*/ 3406 h 4000"/>
                <a:gd name="T6" fmla="*/ 3406 w 3876"/>
                <a:gd name="T7" fmla="*/ 906 h 4000"/>
                <a:gd name="T8" fmla="*/ 906 w 3876"/>
                <a:gd name="T9" fmla="*/ 625 h 4000"/>
                <a:gd name="T10" fmla="*/ 594 w 3876"/>
                <a:gd name="T11" fmla="*/ 3094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76" h="4000">
                  <a:moveTo>
                    <a:pt x="594" y="3094"/>
                  </a:moveTo>
                  <a:lnTo>
                    <a:pt x="594" y="3094"/>
                  </a:lnTo>
                  <a:cubicBezTo>
                    <a:pt x="1187" y="3874"/>
                    <a:pt x="2312" y="3999"/>
                    <a:pt x="3094" y="3406"/>
                  </a:cubicBezTo>
                  <a:cubicBezTo>
                    <a:pt x="3875" y="2812"/>
                    <a:pt x="3406" y="906"/>
                    <a:pt x="3406" y="906"/>
                  </a:cubicBezTo>
                  <a:cubicBezTo>
                    <a:pt x="3406" y="906"/>
                    <a:pt x="1687" y="0"/>
                    <a:pt x="906" y="625"/>
                  </a:cubicBezTo>
                  <a:cubicBezTo>
                    <a:pt x="125" y="1219"/>
                    <a:pt x="0" y="2344"/>
                    <a:pt x="594" y="3094"/>
                  </a:cubicBezTo>
                </a:path>
              </a:pathLst>
            </a:custGeom>
            <a:solidFill>
              <a:srgbClr val="EDB1A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4" name="Freeform 31"/>
            <p:cNvSpPr>
              <a:spLocks noChangeArrowheads="1"/>
            </p:cNvSpPr>
            <p:nvPr/>
          </p:nvSpPr>
          <p:spPr bwMode="auto">
            <a:xfrm>
              <a:off x="5849938" y="2011363"/>
              <a:ext cx="608012" cy="112712"/>
            </a:xfrm>
            <a:custGeom>
              <a:avLst/>
              <a:gdLst>
                <a:gd name="T0" fmla="*/ 0 w 1689"/>
                <a:gd name="T1" fmla="*/ 313 h 314"/>
                <a:gd name="T2" fmla="*/ 0 w 1689"/>
                <a:gd name="T3" fmla="*/ 313 h 314"/>
                <a:gd name="T4" fmla="*/ 0 w 1689"/>
                <a:gd name="T5" fmla="*/ 313 h 314"/>
                <a:gd name="T6" fmla="*/ 0 w 1689"/>
                <a:gd name="T7" fmla="*/ 313 h 314"/>
                <a:gd name="T8" fmla="*/ 0 w 1689"/>
                <a:gd name="T9" fmla="*/ 313 h 314"/>
                <a:gd name="T10" fmla="*/ 0 w 1689"/>
                <a:gd name="T11" fmla="*/ 313 h 314"/>
                <a:gd name="T12" fmla="*/ 0 w 1689"/>
                <a:gd name="T13" fmla="*/ 313 h 314"/>
                <a:gd name="T14" fmla="*/ 0 w 1689"/>
                <a:gd name="T15" fmla="*/ 313 h 314"/>
                <a:gd name="T16" fmla="*/ 31 w 1689"/>
                <a:gd name="T17" fmla="*/ 282 h 314"/>
                <a:gd name="T18" fmla="*/ 31 w 1689"/>
                <a:gd name="T19" fmla="*/ 282 h 314"/>
                <a:gd name="T20" fmla="*/ 31 w 1689"/>
                <a:gd name="T21" fmla="*/ 282 h 314"/>
                <a:gd name="T22" fmla="*/ 31 w 1689"/>
                <a:gd name="T23" fmla="*/ 282 h 314"/>
                <a:gd name="T24" fmla="*/ 31 w 1689"/>
                <a:gd name="T25" fmla="*/ 282 h 314"/>
                <a:gd name="T26" fmla="*/ 31 w 1689"/>
                <a:gd name="T27" fmla="*/ 282 h 314"/>
                <a:gd name="T28" fmla="*/ 31 w 1689"/>
                <a:gd name="T29" fmla="*/ 282 h 314"/>
                <a:gd name="T30" fmla="*/ 31 w 1689"/>
                <a:gd name="T31" fmla="*/ 282 h 314"/>
                <a:gd name="T32" fmla="*/ 31 w 1689"/>
                <a:gd name="T33" fmla="*/ 282 h 314"/>
                <a:gd name="T34" fmla="*/ 31 w 1689"/>
                <a:gd name="T35" fmla="*/ 282 h 314"/>
                <a:gd name="T36" fmla="*/ 31 w 1689"/>
                <a:gd name="T37" fmla="*/ 282 h 314"/>
                <a:gd name="T38" fmla="*/ 31 w 1689"/>
                <a:gd name="T39" fmla="*/ 282 h 314"/>
                <a:gd name="T40" fmla="*/ 31 w 1689"/>
                <a:gd name="T41" fmla="*/ 282 h 314"/>
                <a:gd name="T42" fmla="*/ 31 w 1689"/>
                <a:gd name="T43" fmla="*/ 282 h 314"/>
                <a:gd name="T44" fmla="*/ 31 w 1689"/>
                <a:gd name="T45" fmla="*/ 282 h 314"/>
                <a:gd name="T46" fmla="*/ 31 w 1689"/>
                <a:gd name="T47" fmla="*/ 282 h 314"/>
                <a:gd name="T48" fmla="*/ 31 w 1689"/>
                <a:gd name="T49" fmla="*/ 282 h 314"/>
                <a:gd name="T50" fmla="*/ 31 w 1689"/>
                <a:gd name="T51" fmla="*/ 282 h 314"/>
                <a:gd name="T52" fmla="*/ 31 w 1689"/>
                <a:gd name="T53" fmla="*/ 282 h 314"/>
                <a:gd name="T54" fmla="*/ 31 w 1689"/>
                <a:gd name="T55" fmla="*/ 282 h 314"/>
                <a:gd name="T56" fmla="*/ 94 w 1689"/>
                <a:gd name="T57" fmla="*/ 219 h 314"/>
                <a:gd name="T58" fmla="*/ 94 w 1689"/>
                <a:gd name="T59" fmla="*/ 219 h 314"/>
                <a:gd name="T60" fmla="*/ 125 w 1689"/>
                <a:gd name="T61" fmla="*/ 219 h 314"/>
                <a:gd name="T62" fmla="*/ 125 w 1689"/>
                <a:gd name="T63" fmla="*/ 219 h 314"/>
                <a:gd name="T64" fmla="*/ 125 w 1689"/>
                <a:gd name="T65" fmla="*/ 219 h 314"/>
                <a:gd name="T66" fmla="*/ 125 w 1689"/>
                <a:gd name="T67" fmla="*/ 219 h 314"/>
                <a:gd name="T68" fmla="*/ 125 w 1689"/>
                <a:gd name="T69" fmla="*/ 219 h 314"/>
                <a:gd name="T70" fmla="*/ 125 w 1689"/>
                <a:gd name="T71" fmla="*/ 219 h 314"/>
                <a:gd name="T72" fmla="*/ 125 w 1689"/>
                <a:gd name="T73" fmla="*/ 219 h 314"/>
                <a:gd name="T74" fmla="*/ 125 w 1689"/>
                <a:gd name="T75" fmla="*/ 219 h 314"/>
                <a:gd name="T76" fmla="*/ 125 w 1689"/>
                <a:gd name="T77" fmla="*/ 219 h 314"/>
                <a:gd name="T78" fmla="*/ 125 w 1689"/>
                <a:gd name="T79" fmla="*/ 219 h 314"/>
                <a:gd name="T80" fmla="*/ 125 w 1689"/>
                <a:gd name="T81" fmla="*/ 219 h 314"/>
                <a:gd name="T82" fmla="*/ 125 w 1689"/>
                <a:gd name="T83" fmla="*/ 219 h 314"/>
                <a:gd name="T84" fmla="*/ 125 w 1689"/>
                <a:gd name="T85" fmla="*/ 219 h 314"/>
                <a:gd name="T86" fmla="*/ 1688 w 1689"/>
                <a:gd name="T87" fmla="*/ 157 h 314"/>
                <a:gd name="T88" fmla="*/ 1688 w 1689"/>
                <a:gd name="T89" fmla="*/ 157 h 314"/>
                <a:gd name="T90" fmla="*/ 1688 w 1689"/>
                <a:gd name="T91" fmla="*/ 157 h 314"/>
                <a:gd name="T92" fmla="*/ 1688 w 1689"/>
                <a:gd name="T93" fmla="*/ 157 h 314"/>
                <a:gd name="T94" fmla="*/ 844 w 1689"/>
                <a:gd name="T95" fmla="*/ 0 h 314"/>
                <a:gd name="T96" fmla="*/ 844 w 1689"/>
                <a:gd name="T97" fmla="*/ 0 h 314"/>
                <a:gd name="T98" fmla="*/ 844 w 1689"/>
                <a:gd name="T99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9" h="314">
                  <a:moveTo>
                    <a:pt x="0" y="313"/>
                  </a:move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0" y="313"/>
                  </a:lnTo>
                  <a:lnTo>
                    <a:pt x="31" y="282"/>
                  </a:lnTo>
                  <a:lnTo>
                    <a:pt x="31" y="282"/>
                  </a:lnTo>
                  <a:cubicBezTo>
                    <a:pt x="31" y="313"/>
                    <a:pt x="31" y="313"/>
                    <a:pt x="31" y="313"/>
                  </a:cubicBezTo>
                  <a:cubicBezTo>
                    <a:pt x="31" y="313"/>
                    <a:pt x="31" y="313"/>
                    <a:pt x="31" y="282"/>
                  </a:cubicBez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31" y="282"/>
                  </a:lnTo>
                  <a:lnTo>
                    <a:pt x="94" y="219"/>
                  </a:lnTo>
                  <a:lnTo>
                    <a:pt x="94" y="219"/>
                  </a:lnTo>
                  <a:cubicBezTo>
                    <a:pt x="94" y="250"/>
                    <a:pt x="63" y="250"/>
                    <a:pt x="31" y="282"/>
                  </a:cubicBezTo>
                  <a:cubicBezTo>
                    <a:pt x="63" y="250"/>
                    <a:pt x="94" y="250"/>
                    <a:pt x="94" y="219"/>
                  </a:cubicBezTo>
                  <a:lnTo>
                    <a:pt x="125" y="219"/>
                  </a:lnTo>
                  <a:lnTo>
                    <a:pt x="125" y="219"/>
                  </a:lnTo>
                  <a:cubicBezTo>
                    <a:pt x="94" y="219"/>
                    <a:pt x="94" y="219"/>
                    <a:pt x="94" y="219"/>
                  </a:cubicBezTo>
                  <a:cubicBezTo>
                    <a:pt x="94" y="219"/>
                    <a:pt x="94" y="219"/>
                    <a:pt x="125" y="219"/>
                  </a:cubicBez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688" y="157"/>
                  </a:lnTo>
                  <a:lnTo>
                    <a:pt x="1688" y="157"/>
                  </a:lnTo>
                  <a:lnTo>
                    <a:pt x="1688" y="157"/>
                  </a:lnTo>
                  <a:lnTo>
                    <a:pt x="1688" y="157"/>
                  </a:lnTo>
                  <a:lnTo>
                    <a:pt x="1688" y="157"/>
                  </a:lnTo>
                  <a:lnTo>
                    <a:pt x="1688" y="157"/>
                  </a:lnTo>
                  <a:lnTo>
                    <a:pt x="1688" y="157"/>
                  </a:lnTo>
                  <a:lnTo>
                    <a:pt x="1688" y="157"/>
                  </a:lnTo>
                  <a:lnTo>
                    <a:pt x="844" y="0"/>
                  </a:lnTo>
                  <a:lnTo>
                    <a:pt x="844" y="0"/>
                  </a:lnTo>
                  <a:cubicBezTo>
                    <a:pt x="688" y="0"/>
                    <a:pt x="531" y="32"/>
                    <a:pt x="375" y="63"/>
                  </a:cubicBezTo>
                  <a:cubicBezTo>
                    <a:pt x="531" y="32"/>
                    <a:pt x="688" y="0"/>
                    <a:pt x="844" y="0"/>
                  </a:cubicBezTo>
                  <a:cubicBezTo>
                    <a:pt x="1125" y="0"/>
                    <a:pt x="1406" y="63"/>
                    <a:pt x="1688" y="157"/>
                  </a:cubicBezTo>
                  <a:cubicBezTo>
                    <a:pt x="1406" y="63"/>
                    <a:pt x="1125" y="0"/>
                    <a:pt x="844" y="0"/>
                  </a:cubicBezTo>
                  <a:lnTo>
                    <a:pt x="0" y="313"/>
                  </a:lnTo>
                </a:path>
              </a:pathLst>
            </a:custGeom>
            <a:solidFill>
              <a:srgbClr val="FDF5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5" name="Freeform 32"/>
            <p:cNvSpPr>
              <a:spLocks noChangeArrowheads="1"/>
            </p:cNvSpPr>
            <p:nvPr/>
          </p:nvSpPr>
          <p:spPr bwMode="auto">
            <a:xfrm>
              <a:off x="5748338" y="2011363"/>
              <a:ext cx="933450" cy="315912"/>
            </a:xfrm>
            <a:custGeom>
              <a:avLst/>
              <a:gdLst>
                <a:gd name="T0" fmla="*/ 1125 w 2595"/>
                <a:gd name="T1" fmla="*/ 0 h 876"/>
                <a:gd name="T2" fmla="*/ 1125 w 2595"/>
                <a:gd name="T3" fmla="*/ 0 h 876"/>
                <a:gd name="T4" fmla="*/ 656 w 2595"/>
                <a:gd name="T5" fmla="*/ 63 h 876"/>
                <a:gd name="T6" fmla="*/ 406 w 2595"/>
                <a:gd name="T7" fmla="*/ 219 h 876"/>
                <a:gd name="T8" fmla="*/ 406 w 2595"/>
                <a:gd name="T9" fmla="*/ 219 h 876"/>
                <a:gd name="T10" fmla="*/ 406 w 2595"/>
                <a:gd name="T11" fmla="*/ 219 h 876"/>
                <a:gd name="T12" fmla="*/ 406 w 2595"/>
                <a:gd name="T13" fmla="*/ 219 h 876"/>
                <a:gd name="T14" fmla="*/ 406 w 2595"/>
                <a:gd name="T15" fmla="*/ 219 h 876"/>
                <a:gd name="T16" fmla="*/ 406 w 2595"/>
                <a:gd name="T17" fmla="*/ 219 h 876"/>
                <a:gd name="T18" fmla="*/ 406 w 2595"/>
                <a:gd name="T19" fmla="*/ 219 h 876"/>
                <a:gd name="T20" fmla="*/ 406 w 2595"/>
                <a:gd name="T21" fmla="*/ 219 h 876"/>
                <a:gd name="T22" fmla="*/ 406 w 2595"/>
                <a:gd name="T23" fmla="*/ 219 h 876"/>
                <a:gd name="T24" fmla="*/ 406 w 2595"/>
                <a:gd name="T25" fmla="*/ 219 h 876"/>
                <a:gd name="T26" fmla="*/ 406 w 2595"/>
                <a:gd name="T27" fmla="*/ 219 h 876"/>
                <a:gd name="T28" fmla="*/ 406 w 2595"/>
                <a:gd name="T29" fmla="*/ 219 h 876"/>
                <a:gd name="T30" fmla="*/ 375 w 2595"/>
                <a:gd name="T31" fmla="*/ 219 h 876"/>
                <a:gd name="T32" fmla="*/ 375 w 2595"/>
                <a:gd name="T33" fmla="*/ 219 h 876"/>
                <a:gd name="T34" fmla="*/ 312 w 2595"/>
                <a:gd name="T35" fmla="*/ 282 h 876"/>
                <a:gd name="T36" fmla="*/ 312 w 2595"/>
                <a:gd name="T37" fmla="*/ 282 h 876"/>
                <a:gd name="T38" fmla="*/ 312 w 2595"/>
                <a:gd name="T39" fmla="*/ 282 h 876"/>
                <a:gd name="T40" fmla="*/ 312 w 2595"/>
                <a:gd name="T41" fmla="*/ 282 h 876"/>
                <a:gd name="T42" fmla="*/ 312 w 2595"/>
                <a:gd name="T43" fmla="*/ 282 h 876"/>
                <a:gd name="T44" fmla="*/ 312 w 2595"/>
                <a:gd name="T45" fmla="*/ 282 h 876"/>
                <a:gd name="T46" fmla="*/ 312 w 2595"/>
                <a:gd name="T47" fmla="*/ 282 h 876"/>
                <a:gd name="T48" fmla="*/ 312 w 2595"/>
                <a:gd name="T49" fmla="*/ 282 h 876"/>
                <a:gd name="T50" fmla="*/ 312 w 2595"/>
                <a:gd name="T51" fmla="*/ 282 h 876"/>
                <a:gd name="T52" fmla="*/ 312 w 2595"/>
                <a:gd name="T53" fmla="*/ 282 h 876"/>
                <a:gd name="T54" fmla="*/ 312 w 2595"/>
                <a:gd name="T55" fmla="*/ 282 h 876"/>
                <a:gd name="T56" fmla="*/ 312 w 2595"/>
                <a:gd name="T57" fmla="*/ 282 h 876"/>
                <a:gd name="T58" fmla="*/ 312 w 2595"/>
                <a:gd name="T59" fmla="*/ 282 h 876"/>
                <a:gd name="T60" fmla="*/ 312 w 2595"/>
                <a:gd name="T61" fmla="*/ 282 h 876"/>
                <a:gd name="T62" fmla="*/ 312 w 2595"/>
                <a:gd name="T63" fmla="*/ 282 h 876"/>
                <a:gd name="T64" fmla="*/ 312 w 2595"/>
                <a:gd name="T65" fmla="*/ 282 h 876"/>
                <a:gd name="T66" fmla="*/ 312 w 2595"/>
                <a:gd name="T67" fmla="*/ 282 h 876"/>
                <a:gd name="T68" fmla="*/ 312 w 2595"/>
                <a:gd name="T69" fmla="*/ 282 h 876"/>
                <a:gd name="T70" fmla="*/ 312 w 2595"/>
                <a:gd name="T71" fmla="*/ 282 h 876"/>
                <a:gd name="T72" fmla="*/ 312 w 2595"/>
                <a:gd name="T73" fmla="*/ 282 h 876"/>
                <a:gd name="T74" fmla="*/ 312 w 2595"/>
                <a:gd name="T75" fmla="*/ 313 h 876"/>
                <a:gd name="T76" fmla="*/ 281 w 2595"/>
                <a:gd name="T77" fmla="*/ 313 h 876"/>
                <a:gd name="T78" fmla="*/ 281 w 2595"/>
                <a:gd name="T79" fmla="*/ 313 h 876"/>
                <a:gd name="T80" fmla="*/ 281 w 2595"/>
                <a:gd name="T81" fmla="*/ 313 h 876"/>
                <a:gd name="T82" fmla="*/ 281 w 2595"/>
                <a:gd name="T83" fmla="*/ 313 h 876"/>
                <a:gd name="T84" fmla="*/ 281 w 2595"/>
                <a:gd name="T85" fmla="*/ 313 h 876"/>
                <a:gd name="T86" fmla="*/ 281 w 2595"/>
                <a:gd name="T87" fmla="*/ 313 h 876"/>
                <a:gd name="T88" fmla="*/ 281 w 2595"/>
                <a:gd name="T89" fmla="*/ 313 h 876"/>
                <a:gd name="T90" fmla="*/ 281 w 2595"/>
                <a:gd name="T91" fmla="*/ 313 h 876"/>
                <a:gd name="T92" fmla="*/ 0 w 2595"/>
                <a:gd name="T93" fmla="*/ 657 h 876"/>
                <a:gd name="T94" fmla="*/ 375 w 2595"/>
                <a:gd name="T95" fmla="*/ 875 h 876"/>
                <a:gd name="T96" fmla="*/ 719 w 2595"/>
                <a:gd name="T97" fmla="*/ 532 h 876"/>
                <a:gd name="T98" fmla="*/ 1656 w 2595"/>
                <a:gd name="T99" fmla="*/ 219 h 876"/>
                <a:gd name="T100" fmla="*/ 2594 w 2595"/>
                <a:gd name="T101" fmla="*/ 375 h 876"/>
                <a:gd name="T102" fmla="*/ 1969 w 2595"/>
                <a:gd name="T103" fmla="*/ 157 h 876"/>
                <a:gd name="T104" fmla="*/ 1969 w 2595"/>
                <a:gd name="T105" fmla="*/ 157 h 876"/>
                <a:gd name="T106" fmla="*/ 1969 w 2595"/>
                <a:gd name="T107" fmla="*/ 157 h 876"/>
                <a:gd name="T108" fmla="*/ 1969 w 2595"/>
                <a:gd name="T109" fmla="*/ 157 h 876"/>
                <a:gd name="T110" fmla="*/ 1969 w 2595"/>
                <a:gd name="T111" fmla="*/ 157 h 876"/>
                <a:gd name="T112" fmla="*/ 1125 w 2595"/>
                <a:gd name="T113" fmla="*/ 0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95" h="876">
                  <a:moveTo>
                    <a:pt x="1125" y="0"/>
                  </a:moveTo>
                  <a:lnTo>
                    <a:pt x="1125" y="0"/>
                  </a:lnTo>
                  <a:cubicBezTo>
                    <a:pt x="969" y="0"/>
                    <a:pt x="812" y="32"/>
                    <a:pt x="656" y="63"/>
                  </a:cubicBezTo>
                  <a:cubicBezTo>
                    <a:pt x="562" y="94"/>
                    <a:pt x="469" y="157"/>
                    <a:pt x="406" y="219"/>
                  </a:cubicBezTo>
                  <a:lnTo>
                    <a:pt x="406" y="219"/>
                  </a:lnTo>
                  <a:lnTo>
                    <a:pt x="406" y="219"/>
                  </a:lnTo>
                  <a:lnTo>
                    <a:pt x="406" y="219"/>
                  </a:lnTo>
                  <a:lnTo>
                    <a:pt x="406" y="219"/>
                  </a:lnTo>
                  <a:lnTo>
                    <a:pt x="406" y="219"/>
                  </a:lnTo>
                  <a:lnTo>
                    <a:pt x="406" y="219"/>
                  </a:lnTo>
                  <a:lnTo>
                    <a:pt x="406" y="219"/>
                  </a:lnTo>
                  <a:lnTo>
                    <a:pt x="406" y="219"/>
                  </a:lnTo>
                  <a:lnTo>
                    <a:pt x="406" y="219"/>
                  </a:lnTo>
                  <a:lnTo>
                    <a:pt x="406" y="219"/>
                  </a:lnTo>
                  <a:lnTo>
                    <a:pt x="406" y="219"/>
                  </a:lnTo>
                  <a:cubicBezTo>
                    <a:pt x="375" y="219"/>
                    <a:pt x="375" y="219"/>
                    <a:pt x="375" y="219"/>
                  </a:cubicBezTo>
                  <a:lnTo>
                    <a:pt x="375" y="219"/>
                  </a:lnTo>
                  <a:cubicBezTo>
                    <a:pt x="375" y="250"/>
                    <a:pt x="344" y="250"/>
                    <a:pt x="312" y="282"/>
                  </a:cubicBez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lnTo>
                    <a:pt x="312" y="282"/>
                  </a:lnTo>
                  <a:cubicBezTo>
                    <a:pt x="312" y="313"/>
                    <a:pt x="312" y="313"/>
                    <a:pt x="312" y="313"/>
                  </a:cubicBezTo>
                  <a:lnTo>
                    <a:pt x="281" y="313"/>
                  </a:lnTo>
                  <a:lnTo>
                    <a:pt x="281" y="313"/>
                  </a:lnTo>
                  <a:lnTo>
                    <a:pt x="281" y="313"/>
                  </a:lnTo>
                  <a:lnTo>
                    <a:pt x="281" y="313"/>
                  </a:lnTo>
                  <a:lnTo>
                    <a:pt x="281" y="313"/>
                  </a:lnTo>
                  <a:lnTo>
                    <a:pt x="281" y="313"/>
                  </a:lnTo>
                  <a:lnTo>
                    <a:pt x="281" y="313"/>
                  </a:lnTo>
                  <a:lnTo>
                    <a:pt x="281" y="313"/>
                  </a:lnTo>
                  <a:cubicBezTo>
                    <a:pt x="187" y="407"/>
                    <a:pt x="94" y="532"/>
                    <a:pt x="0" y="657"/>
                  </a:cubicBezTo>
                  <a:cubicBezTo>
                    <a:pt x="125" y="719"/>
                    <a:pt x="250" y="782"/>
                    <a:pt x="375" y="875"/>
                  </a:cubicBezTo>
                  <a:cubicBezTo>
                    <a:pt x="500" y="750"/>
                    <a:pt x="594" y="625"/>
                    <a:pt x="719" y="532"/>
                  </a:cubicBezTo>
                  <a:cubicBezTo>
                    <a:pt x="969" y="313"/>
                    <a:pt x="1312" y="219"/>
                    <a:pt x="1656" y="219"/>
                  </a:cubicBezTo>
                  <a:cubicBezTo>
                    <a:pt x="2000" y="219"/>
                    <a:pt x="2312" y="282"/>
                    <a:pt x="2594" y="375"/>
                  </a:cubicBezTo>
                  <a:cubicBezTo>
                    <a:pt x="2437" y="313"/>
                    <a:pt x="2219" y="219"/>
                    <a:pt x="1969" y="157"/>
                  </a:cubicBezTo>
                  <a:lnTo>
                    <a:pt x="1969" y="157"/>
                  </a:lnTo>
                  <a:lnTo>
                    <a:pt x="1969" y="157"/>
                  </a:lnTo>
                  <a:lnTo>
                    <a:pt x="1969" y="157"/>
                  </a:lnTo>
                  <a:lnTo>
                    <a:pt x="1969" y="157"/>
                  </a:lnTo>
                  <a:cubicBezTo>
                    <a:pt x="1687" y="63"/>
                    <a:pt x="1406" y="0"/>
                    <a:pt x="1125" y="0"/>
                  </a:cubicBezTo>
                </a:path>
              </a:pathLst>
            </a:custGeom>
            <a:solidFill>
              <a:srgbClr val="EFB8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6" name="Freeform 33"/>
            <p:cNvSpPr>
              <a:spLocks noChangeArrowheads="1"/>
            </p:cNvSpPr>
            <p:nvPr/>
          </p:nvSpPr>
          <p:spPr bwMode="auto">
            <a:xfrm>
              <a:off x="2722563" y="2011363"/>
              <a:ext cx="550862" cy="134937"/>
            </a:xfrm>
            <a:custGeom>
              <a:avLst/>
              <a:gdLst>
                <a:gd name="T0" fmla="*/ 1500 w 1532"/>
                <a:gd name="T1" fmla="*/ 0 h 376"/>
                <a:gd name="T2" fmla="*/ 1500 w 1532"/>
                <a:gd name="T3" fmla="*/ 0 h 376"/>
                <a:gd name="T4" fmla="*/ 0 w 1532"/>
                <a:gd name="T5" fmla="*/ 375 h 376"/>
                <a:gd name="T6" fmla="*/ 218 w 1532"/>
                <a:gd name="T7" fmla="*/ 313 h 376"/>
                <a:gd name="T8" fmla="*/ 1531 w 1532"/>
                <a:gd name="T9" fmla="*/ 0 h 376"/>
                <a:gd name="T10" fmla="*/ 1500 w 1532"/>
                <a:gd name="T11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2" h="376">
                  <a:moveTo>
                    <a:pt x="1500" y="0"/>
                  </a:moveTo>
                  <a:lnTo>
                    <a:pt x="1500" y="0"/>
                  </a:lnTo>
                  <a:cubicBezTo>
                    <a:pt x="968" y="0"/>
                    <a:pt x="343" y="219"/>
                    <a:pt x="0" y="375"/>
                  </a:cubicBezTo>
                  <a:cubicBezTo>
                    <a:pt x="62" y="344"/>
                    <a:pt x="156" y="344"/>
                    <a:pt x="218" y="313"/>
                  </a:cubicBezTo>
                  <a:cubicBezTo>
                    <a:pt x="562" y="188"/>
                    <a:pt x="1062" y="0"/>
                    <a:pt x="1531" y="0"/>
                  </a:cubicBezTo>
                  <a:lnTo>
                    <a:pt x="1500" y="0"/>
                  </a:lnTo>
                </a:path>
              </a:pathLst>
            </a:custGeom>
            <a:solidFill>
              <a:srgbClr val="FDF5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7" name="Freeform 34"/>
            <p:cNvSpPr>
              <a:spLocks noChangeArrowheads="1"/>
            </p:cNvSpPr>
            <p:nvPr/>
          </p:nvSpPr>
          <p:spPr bwMode="auto">
            <a:xfrm>
              <a:off x="2801938" y="2011363"/>
              <a:ext cx="877887" cy="349250"/>
            </a:xfrm>
            <a:custGeom>
              <a:avLst/>
              <a:gdLst>
                <a:gd name="T0" fmla="*/ 1313 w 2439"/>
                <a:gd name="T1" fmla="*/ 0 h 970"/>
                <a:gd name="T2" fmla="*/ 1313 w 2439"/>
                <a:gd name="T3" fmla="*/ 0 h 970"/>
                <a:gd name="T4" fmla="*/ 0 w 2439"/>
                <a:gd name="T5" fmla="*/ 313 h 970"/>
                <a:gd name="T6" fmla="*/ 719 w 2439"/>
                <a:gd name="T7" fmla="*/ 219 h 970"/>
                <a:gd name="T8" fmla="*/ 1657 w 2439"/>
                <a:gd name="T9" fmla="*/ 532 h 970"/>
                <a:gd name="T10" fmla="*/ 2094 w 2439"/>
                <a:gd name="T11" fmla="*/ 969 h 970"/>
                <a:gd name="T12" fmla="*/ 2438 w 2439"/>
                <a:gd name="T13" fmla="*/ 750 h 970"/>
                <a:gd name="T14" fmla="*/ 2000 w 2439"/>
                <a:gd name="T15" fmla="*/ 219 h 970"/>
                <a:gd name="T16" fmla="*/ 1313 w 2439"/>
                <a:gd name="T17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9" h="970">
                  <a:moveTo>
                    <a:pt x="1313" y="0"/>
                  </a:moveTo>
                  <a:lnTo>
                    <a:pt x="1313" y="0"/>
                  </a:lnTo>
                  <a:cubicBezTo>
                    <a:pt x="844" y="0"/>
                    <a:pt x="344" y="188"/>
                    <a:pt x="0" y="313"/>
                  </a:cubicBezTo>
                  <a:cubicBezTo>
                    <a:pt x="219" y="250"/>
                    <a:pt x="469" y="219"/>
                    <a:pt x="719" y="219"/>
                  </a:cubicBezTo>
                  <a:cubicBezTo>
                    <a:pt x="1063" y="219"/>
                    <a:pt x="1407" y="313"/>
                    <a:pt x="1657" y="532"/>
                  </a:cubicBezTo>
                  <a:cubicBezTo>
                    <a:pt x="1844" y="657"/>
                    <a:pt x="1969" y="813"/>
                    <a:pt x="2094" y="969"/>
                  </a:cubicBezTo>
                  <a:cubicBezTo>
                    <a:pt x="2219" y="907"/>
                    <a:pt x="2344" y="844"/>
                    <a:pt x="2438" y="750"/>
                  </a:cubicBezTo>
                  <a:cubicBezTo>
                    <a:pt x="2344" y="563"/>
                    <a:pt x="2188" y="375"/>
                    <a:pt x="2000" y="219"/>
                  </a:cubicBezTo>
                  <a:cubicBezTo>
                    <a:pt x="1813" y="63"/>
                    <a:pt x="1563" y="0"/>
                    <a:pt x="1313" y="0"/>
                  </a:cubicBezTo>
                </a:path>
              </a:pathLst>
            </a:custGeom>
            <a:solidFill>
              <a:srgbClr val="EFB8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8" name="Freeform 35"/>
            <p:cNvSpPr>
              <a:spLocks noChangeArrowheads="1"/>
            </p:cNvSpPr>
            <p:nvPr/>
          </p:nvSpPr>
          <p:spPr bwMode="auto">
            <a:xfrm>
              <a:off x="5984875" y="2371725"/>
              <a:ext cx="585788" cy="574675"/>
            </a:xfrm>
            <a:custGeom>
              <a:avLst/>
              <a:gdLst>
                <a:gd name="T0" fmla="*/ 219 w 1626"/>
                <a:gd name="T1" fmla="*/ 0 h 1595"/>
                <a:gd name="T2" fmla="*/ 219 w 1626"/>
                <a:gd name="T3" fmla="*/ 0 h 1595"/>
                <a:gd name="T4" fmla="*/ 0 w 1626"/>
                <a:gd name="T5" fmla="*/ 32 h 1595"/>
                <a:gd name="T6" fmla="*/ 1625 w 1626"/>
                <a:gd name="T7" fmla="*/ 1594 h 1595"/>
                <a:gd name="T8" fmla="*/ 1625 w 1626"/>
                <a:gd name="T9" fmla="*/ 1438 h 1595"/>
                <a:gd name="T10" fmla="*/ 219 w 1626"/>
                <a:gd name="T11" fmla="*/ 0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6" h="1595">
                  <a:moveTo>
                    <a:pt x="219" y="0"/>
                  </a:moveTo>
                  <a:lnTo>
                    <a:pt x="219" y="0"/>
                  </a:lnTo>
                  <a:cubicBezTo>
                    <a:pt x="125" y="0"/>
                    <a:pt x="63" y="32"/>
                    <a:pt x="0" y="32"/>
                  </a:cubicBezTo>
                  <a:cubicBezTo>
                    <a:pt x="625" y="438"/>
                    <a:pt x="1188" y="969"/>
                    <a:pt x="1625" y="1594"/>
                  </a:cubicBezTo>
                  <a:cubicBezTo>
                    <a:pt x="1625" y="1532"/>
                    <a:pt x="1625" y="1469"/>
                    <a:pt x="1625" y="1438"/>
                  </a:cubicBezTo>
                  <a:cubicBezTo>
                    <a:pt x="1625" y="657"/>
                    <a:pt x="1000" y="0"/>
                    <a:pt x="219" y="0"/>
                  </a:cubicBezTo>
                </a:path>
              </a:pathLst>
            </a:custGeom>
            <a:solidFill>
              <a:srgbClr val="ECAC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9" name="Freeform 36"/>
            <p:cNvSpPr>
              <a:spLocks noChangeArrowheads="1"/>
            </p:cNvSpPr>
            <p:nvPr/>
          </p:nvSpPr>
          <p:spPr bwMode="auto">
            <a:xfrm>
              <a:off x="2879725" y="2371725"/>
              <a:ext cx="630238" cy="652463"/>
            </a:xfrm>
            <a:custGeom>
              <a:avLst/>
              <a:gdLst>
                <a:gd name="T0" fmla="*/ 1406 w 1751"/>
                <a:gd name="T1" fmla="*/ 0 h 1814"/>
                <a:gd name="T2" fmla="*/ 1406 w 1751"/>
                <a:gd name="T3" fmla="*/ 0 h 1814"/>
                <a:gd name="T4" fmla="*/ 0 w 1751"/>
                <a:gd name="T5" fmla="*/ 1438 h 1814"/>
                <a:gd name="T6" fmla="*/ 31 w 1751"/>
                <a:gd name="T7" fmla="*/ 1813 h 1814"/>
                <a:gd name="T8" fmla="*/ 1750 w 1751"/>
                <a:gd name="T9" fmla="*/ 63 h 1814"/>
                <a:gd name="T10" fmla="*/ 1406 w 1751"/>
                <a:gd name="T11" fmla="*/ 0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1" h="1814">
                  <a:moveTo>
                    <a:pt x="1406" y="0"/>
                  </a:moveTo>
                  <a:lnTo>
                    <a:pt x="1406" y="0"/>
                  </a:lnTo>
                  <a:cubicBezTo>
                    <a:pt x="625" y="0"/>
                    <a:pt x="0" y="657"/>
                    <a:pt x="0" y="1438"/>
                  </a:cubicBezTo>
                  <a:cubicBezTo>
                    <a:pt x="0" y="1563"/>
                    <a:pt x="0" y="1688"/>
                    <a:pt x="31" y="1813"/>
                  </a:cubicBezTo>
                  <a:cubicBezTo>
                    <a:pt x="500" y="1125"/>
                    <a:pt x="1063" y="532"/>
                    <a:pt x="1750" y="63"/>
                  </a:cubicBezTo>
                  <a:cubicBezTo>
                    <a:pt x="1625" y="32"/>
                    <a:pt x="1531" y="0"/>
                    <a:pt x="1406" y="0"/>
                  </a:cubicBezTo>
                </a:path>
              </a:pathLst>
            </a:custGeom>
            <a:solidFill>
              <a:srgbClr val="ECACA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0" name="Freeform 37"/>
            <p:cNvSpPr>
              <a:spLocks noChangeArrowheads="1"/>
            </p:cNvSpPr>
            <p:nvPr/>
          </p:nvSpPr>
          <p:spPr bwMode="auto">
            <a:xfrm>
              <a:off x="5287963" y="5611813"/>
              <a:ext cx="1136650" cy="1125537"/>
            </a:xfrm>
            <a:custGeom>
              <a:avLst/>
              <a:gdLst>
                <a:gd name="T0" fmla="*/ 0 w 3157"/>
                <a:gd name="T1" fmla="*/ 1563 h 3126"/>
                <a:gd name="T2" fmla="*/ 0 w 3157"/>
                <a:gd name="T3" fmla="*/ 1563 h 3126"/>
                <a:gd name="T4" fmla="*/ 1562 w 3157"/>
                <a:gd name="T5" fmla="*/ 3125 h 3126"/>
                <a:gd name="T6" fmla="*/ 2906 w 3157"/>
                <a:gd name="T7" fmla="*/ 1563 h 3126"/>
                <a:gd name="T8" fmla="*/ 1562 w 3157"/>
                <a:gd name="T9" fmla="*/ 0 h 3126"/>
                <a:gd name="T10" fmla="*/ 0 w 3157"/>
                <a:gd name="T11" fmla="*/ 1563 h 3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57" h="3126">
                  <a:moveTo>
                    <a:pt x="0" y="1563"/>
                  </a:moveTo>
                  <a:lnTo>
                    <a:pt x="0" y="1563"/>
                  </a:lnTo>
                  <a:cubicBezTo>
                    <a:pt x="0" y="2438"/>
                    <a:pt x="468" y="3125"/>
                    <a:pt x="1562" y="3125"/>
                  </a:cubicBezTo>
                  <a:cubicBezTo>
                    <a:pt x="2656" y="3125"/>
                    <a:pt x="3093" y="2750"/>
                    <a:pt x="2906" y="1563"/>
                  </a:cubicBezTo>
                  <a:cubicBezTo>
                    <a:pt x="2781" y="719"/>
                    <a:pt x="3156" y="0"/>
                    <a:pt x="1562" y="0"/>
                  </a:cubicBezTo>
                  <a:cubicBezTo>
                    <a:pt x="718" y="0"/>
                    <a:pt x="0" y="688"/>
                    <a:pt x="0" y="1563"/>
                  </a:cubicBezTo>
                </a:path>
              </a:pathLst>
            </a:custGeom>
            <a:solidFill>
              <a:srgbClr val="E8A9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1" name="Freeform 38"/>
            <p:cNvSpPr>
              <a:spLocks noChangeArrowheads="1"/>
            </p:cNvSpPr>
            <p:nvPr/>
          </p:nvSpPr>
          <p:spPr bwMode="auto">
            <a:xfrm>
              <a:off x="3071813" y="5611813"/>
              <a:ext cx="1136650" cy="1125537"/>
            </a:xfrm>
            <a:custGeom>
              <a:avLst/>
              <a:gdLst>
                <a:gd name="T0" fmla="*/ 3157 w 3158"/>
                <a:gd name="T1" fmla="*/ 1563 h 3126"/>
                <a:gd name="T2" fmla="*/ 3157 w 3158"/>
                <a:gd name="T3" fmla="*/ 1563 h 3126"/>
                <a:gd name="T4" fmla="*/ 1594 w 3158"/>
                <a:gd name="T5" fmla="*/ 3125 h 3126"/>
                <a:gd name="T6" fmla="*/ 250 w 3158"/>
                <a:gd name="T7" fmla="*/ 1563 h 3126"/>
                <a:gd name="T8" fmla="*/ 1594 w 3158"/>
                <a:gd name="T9" fmla="*/ 0 h 3126"/>
                <a:gd name="T10" fmla="*/ 3157 w 3158"/>
                <a:gd name="T11" fmla="*/ 1563 h 3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58" h="3126">
                  <a:moveTo>
                    <a:pt x="3157" y="1563"/>
                  </a:moveTo>
                  <a:lnTo>
                    <a:pt x="3157" y="1563"/>
                  </a:lnTo>
                  <a:cubicBezTo>
                    <a:pt x="3157" y="2438"/>
                    <a:pt x="2719" y="3125"/>
                    <a:pt x="1594" y="3125"/>
                  </a:cubicBezTo>
                  <a:cubicBezTo>
                    <a:pt x="532" y="3125"/>
                    <a:pt x="63" y="2750"/>
                    <a:pt x="250" y="1563"/>
                  </a:cubicBezTo>
                  <a:cubicBezTo>
                    <a:pt x="375" y="719"/>
                    <a:pt x="0" y="0"/>
                    <a:pt x="1594" y="0"/>
                  </a:cubicBezTo>
                  <a:cubicBezTo>
                    <a:pt x="2469" y="0"/>
                    <a:pt x="3157" y="688"/>
                    <a:pt x="3157" y="1563"/>
                  </a:cubicBezTo>
                </a:path>
              </a:pathLst>
            </a:custGeom>
            <a:solidFill>
              <a:srgbClr val="E8A9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2" name="Freeform 39"/>
            <p:cNvSpPr>
              <a:spLocks noChangeArrowheads="1"/>
            </p:cNvSpPr>
            <p:nvPr/>
          </p:nvSpPr>
          <p:spPr bwMode="auto">
            <a:xfrm>
              <a:off x="3644900" y="67373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E7E0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3" name="Freeform 40"/>
            <p:cNvSpPr>
              <a:spLocks noChangeArrowheads="1"/>
            </p:cNvSpPr>
            <p:nvPr/>
          </p:nvSpPr>
          <p:spPr bwMode="auto">
            <a:xfrm>
              <a:off x="3149600" y="5815013"/>
              <a:ext cx="641350" cy="922337"/>
            </a:xfrm>
            <a:custGeom>
              <a:avLst/>
              <a:gdLst>
                <a:gd name="T0" fmla="*/ 125 w 1782"/>
                <a:gd name="T1" fmla="*/ 0 h 2563"/>
                <a:gd name="T2" fmla="*/ 125 w 1782"/>
                <a:gd name="T3" fmla="*/ 0 h 2563"/>
                <a:gd name="T4" fmla="*/ 31 w 1782"/>
                <a:gd name="T5" fmla="*/ 1000 h 2563"/>
                <a:gd name="T6" fmla="*/ 0 w 1782"/>
                <a:gd name="T7" fmla="*/ 1469 h 2563"/>
                <a:gd name="T8" fmla="*/ 1375 w 1782"/>
                <a:gd name="T9" fmla="*/ 2562 h 2563"/>
                <a:gd name="T10" fmla="*/ 1375 w 1782"/>
                <a:gd name="T11" fmla="*/ 2562 h 2563"/>
                <a:gd name="T12" fmla="*/ 1375 w 1782"/>
                <a:gd name="T13" fmla="*/ 2562 h 2563"/>
                <a:gd name="T14" fmla="*/ 1375 w 1782"/>
                <a:gd name="T15" fmla="*/ 2562 h 2563"/>
                <a:gd name="T16" fmla="*/ 1375 w 1782"/>
                <a:gd name="T17" fmla="*/ 2562 h 2563"/>
                <a:gd name="T18" fmla="*/ 1781 w 1782"/>
                <a:gd name="T19" fmla="*/ 2531 h 2563"/>
                <a:gd name="T20" fmla="*/ 906 w 1782"/>
                <a:gd name="T21" fmla="*/ 1000 h 2563"/>
                <a:gd name="T22" fmla="*/ 938 w 1782"/>
                <a:gd name="T23" fmla="*/ 687 h 2563"/>
                <a:gd name="T24" fmla="*/ 125 w 1782"/>
                <a:gd name="T25" fmla="*/ 0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2" h="2563">
                  <a:moveTo>
                    <a:pt x="125" y="0"/>
                  </a:moveTo>
                  <a:lnTo>
                    <a:pt x="125" y="0"/>
                  </a:lnTo>
                  <a:cubicBezTo>
                    <a:pt x="31" y="281"/>
                    <a:pt x="94" y="625"/>
                    <a:pt x="31" y="1000"/>
                  </a:cubicBezTo>
                  <a:cubicBezTo>
                    <a:pt x="0" y="1156"/>
                    <a:pt x="0" y="1312"/>
                    <a:pt x="0" y="1469"/>
                  </a:cubicBezTo>
                  <a:cubicBezTo>
                    <a:pt x="0" y="2281"/>
                    <a:pt x="469" y="2562"/>
                    <a:pt x="1375" y="2562"/>
                  </a:cubicBezTo>
                  <a:lnTo>
                    <a:pt x="1375" y="2562"/>
                  </a:lnTo>
                  <a:lnTo>
                    <a:pt x="1375" y="2562"/>
                  </a:lnTo>
                  <a:lnTo>
                    <a:pt x="1375" y="2562"/>
                  </a:lnTo>
                  <a:lnTo>
                    <a:pt x="1375" y="2562"/>
                  </a:lnTo>
                  <a:cubicBezTo>
                    <a:pt x="1531" y="2562"/>
                    <a:pt x="1656" y="2562"/>
                    <a:pt x="1781" y="2531"/>
                  </a:cubicBezTo>
                  <a:cubicBezTo>
                    <a:pt x="1063" y="2406"/>
                    <a:pt x="750" y="1969"/>
                    <a:pt x="906" y="1000"/>
                  </a:cubicBezTo>
                  <a:cubicBezTo>
                    <a:pt x="906" y="906"/>
                    <a:pt x="938" y="781"/>
                    <a:pt x="938" y="687"/>
                  </a:cubicBezTo>
                  <a:cubicBezTo>
                    <a:pt x="656" y="469"/>
                    <a:pt x="375" y="250"/>
                    <a:pt x="125" y="0"/>
                  </a:cubicBezTo>
                </a:path>
              </a:pathLst>
            </a:custGeom>
            <a:solidFill>
              <a:srgbClr val="EBB2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4" name="Freeform 41"/>
            <p:cNvSpPr>
              <a:spLocks noChangeArrowheads="1"/>
            </p:cNvSpPr>
            <p:nvPr/>
          </p:nvSpPr>
          <p:spPr bwMode="auto">
            <a:xfrm>
              <a:off x="6310313" y="5826125"/>
              <a:ext cx="57150" cy="720725"/>
            </a:xfrm>
            <a:custGeom>
              <a:avLst/>
              <a:gdLst>
                <a:gd name="T0" fmla="*/ 0 w 158"/>
                <a:gd name="T1" fmla="*/ 0 h 2001"/>
                <a:gd name="T2" fmla="*/ 0 w 158"/>
                <a:gd name="T3" fmla="*/ 0 h 2001"/>
                <a:gd name="T4" fmla="*/ 0 w 158"/>
                <a:gd name="T5" fmla="*/ 0 h 2001"/>
                <a:gd name="T6" fmla="*/ 63 w 158"/>
                <a:gd name="T7" fmla="*/ 969 h 2001"/>
                <a:gd name="T8" fmla="*/ 0 w 158"/>
                <a:gd name="T9" fmla="*/ 2000 h 2001"/>
                <a:gd name="T10" fmla="*/ 0 w 158"/>
                <a:gd name="T11" fmla="*/ 2000 h 2001"/>
                <a:gd name="T12" fmla="*/ 63 w 158"/>
                <a:gd name="T13" fmla="*/ 969 h 2001"/>
                <a:gd name="T14" fmla="*/ 0 w 158"/>
                <a:gd name="T15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200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250"/>
                    <a:pt x="32" y="594"/>
                    <a:pt x="63" y="969"/>
                  </a:cubicBezTo>
                  <a:cubicBezTo>
                    <a:pt x="157" y="1406"/>
                    <a:pt x="125" y="1750"/>
                    <a:pt x="0" y="2000"/>
                  </a:cubicBezTo>
                  <a:lnTo>
                    <a:pt x="0" y="2000"/>
                  </a:lnTo>
                  <a:cubicBezTo>
                    <a:pt x="125" y="1750"/>
                    <a:pt x="157" y="1406"/>
                    <a:pt x="63" y="969"/>
                  </a:cubicBezTo>
                  <a:cubicBezTo>
                    <a:pt x="32" y="594"/>
                    <a:pt x="63" y="250"/>
                    <a:pt x="0" y="0"/>
                  </a:cubicBezTo>
                </a:path>
              </a:pathLst>
            </a:custGeom>
            <a:solidFill>
              <a:srgbClr val="FDF5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5" name="Freeform 42"/>
            <p:cNvSpPr>
              <a:spLocks noChangeArrowheads="1"/>
            </p:cNvSpPr>
            <p:nvPr/>
          </p:nvSpPr>
          <p:spPr bwMode="auto">
            <a:xfrm>
              <a:off x="6310313" y="6545263"/>
              <a:ext cx="1587" cy="11112"/>
            </a:xfrm>
            <a:custGeom>
              <a:avLst/>
              <a:gdLst>
                <a:gd name="T0" fmla="*/ 0 w 1"/>
                <a:gd name="T1" fmla="*/ 0 h 32"/>
                <a:gd name="T2" fmla="*/ 0 w 1"/>
                <a:gd name="T3" fmla="*/ 0 h 32"/>
                <a:gd name="T4" fmla="*/ 0 w 1"/>
                <a:gd name="T5" fmla="*/ 31 h 32"/>
                <a:gd name="T6" fmla="*/ 0 w 1"/>
                <a:gd name="T7" fmla="*/ 31 h 32"/>
                <a:gd name="T8" fmla="*/ 0 w 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31"/>
                  </a:cubicBezTo>
                  <a:lnTo>
                    <a:pt x="0" y="31"/>
                  </a:ln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F5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6" name="Freeform 43"/>
            <p:cNvSpPr>
              <a:spLocks noChangeArrowheads="1"/>
            </p:cNvSpPr>
            <p:nvPr/>
          </p:nvSpPr>
          <p:spPr bwMode="auto">
            <a:xfrm>
              <a:off x="6299200" y="6556375"/>
              <a:ext cx="11113" cy="11113"/>
            </a:xfrm>
            <a:custGeom>
              <a:avLst/>
              <a:gdLst>
                <a:gd name="T0" fmla="*/ 31 w 32"/>
                <a:gd name="T1" fmla="*/ 0 h 33"/>
                <a:gd name="T2" fmla="*/ 31 w 32"/>
                <a:gd name="T3" fmla="*/ 0 h 33"/>
                <a:gd name="T4" fmla="*/ 0 w 32"/>
                <a:gd name="T5" fmla="*/ 32 h 33"/>
                <a:gd name="T6" fmla="*/ 0 w 32"/>
                <a:gd name="T7" fmla="*/ 32 h 33"/>
                <a:gd name="T8" fmla="*/ 31 w 32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3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32"/>
                  </a:cubicBezTo>
                  <a:lnTo>
                    <a:pt x="0" y="32"/>
                  </a:lnTo>
                  <a:cubicBezTo>
                    <a:pt x="0" y="32"/>
                    <a:pt x="0" y="0"/>
                    <a:pt x="31" y="0"/>
                  </a:cubicBezTo>
                </a:path>
              </a:pathLst>
            </a:custGeom>
            <a:solidFill>
              <a:srgbClr val="FAF2F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7" name="Freeform 44"/>
            <p:cNvSpPr>
              <a:spLocks noChangeArrowheads="1"/>
            </p:cNvSpPr>
            <p:nvPr/>
          </p:nvSpPr>
          <p:spPr bwMode="auto">
            <a:xfrm>
              <a:off x="6288088" y="6567488"/>
              <a:ext cx="11112" cy="22225"/>
            </a:xfrm>
            <a:custGeom>
              <a:avLst/>
              <a:gdLst>
                <a:gd name="T0" fmla="*/ 31 w 32"/>
                <a:gd name="T1" fmla="*/ 0 h 63"/>
                <a:gd name="T2" fmla="*/ 31 w 32"/>
                <a:gd name="T3" fmla="*/ 0 h 63"/>
                <a:gd name="T4" fmla="*/ 0 w 32"/>
                <a:gd name="T5" fmla="*/ 62 h 63"/>
                <a:gd name="T6" fmla="*/ 0 w 32"/>
                <a:gd name="T7" fmla="*/ 62 h 63"/>
                <a:gd name="T8" fmla="*/ 31 w 32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3">
                  <a:moveTo>
                    <a:pt x="31" y="0"/>
                  </a:moveTo>
                  <a:lnTo>
                    <a:pt x="31" y="0"/>
                  </a:lnTo>
                  <a:cubicBezTo>
                    <a:pt x="31" y="31"/>
                    <a:pt x="0" y="31"/>
                    <a:pt x="0" y="62"/>
                  </a:cubicBezTo>
                  <a:lnTo>
                    <a:pt x="0" y="62"/>
                  </a:lnTo>
                  <a:cubicBezTo>
                    <a:pt x="0" y="31"/>
                    <a:pt x="31" y="31"/>
                    <a:pt x="31" y="0"/>
                  </a:cubicBezTo>
                </a:path>
              </a:pathLst>
            </a:custGeom>
            <a:solidFill>
              <a:srgbClr val="F8F0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8" name="Freeform 45"/>
            <p:cNvSpPr>
              <a:spLocks noChangeArrowheads="1"/>
            </p:cNvSpPr>
            <p:nvPr/>
          </p:nvSpPr>
          <p:spPr bwMode="auto">
            <a:xfrm>
              <a:off x="6276975" y="6591300"/>
              <a:ext cx="11113" cy="11113"/>
            </a:xfrm>
            <a:custGeom>
              <a:avLst/>
              <a:gdLst>
                <a:gd name="T0" fmla="*/ 31 w 32"/>
                <a:gd name="T1" fmla="*/ 0 h 32"/>
                <a:gd name="T2" fmla="*/ 31 w 32"/>
                <a:gd name="T3" fmla="*/ 0 h 32"/>
                <a:gd name="T4" fmla="*/ 0 w 32"/>
                <a:gd name="T5" fmla="*/ 31 h 32"/>
                <a:gd name="T6" fmla="*/ 0 w 32"/>
                <a:gd name="T7" fmla="*/ 31 h 32"/>
                <a:gd name="T8" fmla="*/ 31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1" y="0"/>
                  </a:moveTo>
                  <a:lnTo>
                    <a:pt x="31" y="0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31" y="0"/>
                  </a:lnTo>
                </a:path>
              </a:pathLst>
            </a:custGeom>
            <a:solidFill>
              <a:srgbClr val="F5EE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9" name="Freeform 46"/>
            <p:cNvSpPr>
              <a:spLocks noChangeArrowheads="1"/>
            </p:cNvSpPr>
            <p:nvPr/>
          </p:nvSpPr>
          <p:spPr bwMode="auto">
            <a:xfrm>
              <a:off x="6254750" y="6602413"/>
              <a:ext cx="23813" cy="23812"/>
            </a:xfrm>
            <a:custGeom>
              <a:avLst/>
              <a:gdLst>
                <a:gd name="T0" fmla="*/ 63 w 64"/>
                <a:gd name="T1" fmla="*/ 0 h 64"/>
                <a:gd name="T2" fmla="*/ 63 w 64"/>
                <a:gd name="T3" fmla="*/ 0 h 64"/>
                <a:gd name="T4" fmla="*/ 0 w 64"/>
                <a:gd name="T5" fmla="*/ 63 h 64"/>
                <a:gd name="T6" fmla="*/ 0 w 64"/>
                <a:gd name="T7" fmla="*/ 63 h 64"/>
                <a:gd name="T8" fmla="*/ 63 w 64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63" y="0"/>
                  </a:moveTo>
                  <a:lnTo>
                    <a:pt x="63" y="0"/>
                  </a:lnTo>
                  <a:cubicBezTo>
                    <a:pt x="31" y="32"/>
                    <a:pt x="31" y="32"/>
                    <a:pt x="0" y="63"/>
                  </a:cubicBezTo>
                  <a:lnTo>
                    <a:pt x="0" y="63"/>
                  </a:lnTo>
                  <a:cubicBezTo>
                    <a:pt x="31" y="32"/>
                    <a:pt x="31" y="32"/>
                    <a:pt x="63" y="0"/>
                  </a:cubicBezTo>
                </a:path>
              </a:pathLst>
            </a:custGeom>
            <a:solidFill>
              <a:srgbClr val="F3EC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10" name="Freeform 47"/>
            <p:cNvSpPr>
              <a:spLocks noChangeArrowheads="1"/>
            </p:cNvSpPr>
            <p:nvPr/>
          </p:nvSpPr>
          <p:spPr bwMode="auto">
            <a:xfrm>
              <a:off x="6243638" y="6624638"/>
              <a:ext cx="11112" cy="11112"/>
            </a:xfrm>
            <a:custGeom>
              <a:avLst/>
              <a:gdLst>
                <a:gd name="T0" fmla="*/ 31 w 32"/>
                <a:gd name="T1" fmla="*/ 0 h 32"/>
                <a:gd name="T2" fmla="*/ 31 w 32"/>
                <a:gd name="T3" fmla="*/ 0 h 32"/>
                <a:gd name="T4" fmla="*/ 0 w 32"/>
                <a:gd name="T5" fmla="*/ 31 h 32"/>
                <a:gd name="T6" fmla="*/ 0 w 32"/>
                <a:gd name="T7" fmla="*/ 31 h 32"/>
                <a:gd name="T8" fmla="*/ 31 w 3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1" y="0"/>
                  </a:moveTo>
                  <a:lnTo>
                    <a:pt x="31" y="0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31" y="0"/>
                  </a:lnTo>
                </a:path>
              </a:pathLst>
            </a:custGeom>
            <a:solidFill>
              <a:srgbClr val="F2EB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11" name="Freeform 48"/>
            <p:cNvSpPr>
              <a:spLocks noChangeArrowheads="1"/>
            </p:cNvSpPr>
            <p:nvPr/>
          </p:nvSpPr>
          <p:spPr bwMode="auto">
            <a:xfrm>
              <a:off x="6210300" y="6635750"/>
              <a:ext cx="34925" cy="23813"/>
            </a:xfrm>
            <a:custGeom>
              <a:avLst/>
              <a:gdLst>
                <a:gd name="T0" fmla="*/ 94 w 95"/>
                <a:gd name="T1" fmla="*/ 0 h 64"/>
                <a:gd name="T2" fmla="*/ 94 w 95"/>
                <a:gd name="T3" fmla="*/ 0 h 64"/>
                <a:gd name="T4" fmla="*/ 0 w 95"/>
                <a:gd name="T5" fmla="*/ 63 h 64"/>
                <a:gd name="T6" fmla="*/ 0 w 95"/>
                <a:gd name="T7" fmla="*/ 63 h 64"/>
                <a:gd name="T8" fmla="*/ 94 w 95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94" y="0"/>
                  </a:moveTo>
                  <a:lnTo>
                    <a:pt x="94" y="0"/>
                  </a:lnTo>
                  <a:cubicBezTo>
                    <a:pt x="63" y="31"/>
                    <a:pt x="31" y="63"/>
                    <a:pt x="0" y="63"/>
                  </a:cubicBezTo>
                  <a:lnTo>
                    <a:pt x="0" y="63"/>
                  </a:lnTo>
                  <a:cubicBezTo>
                    <a:pt x="31" y="63"/>
                    <a:pt x="63" y="31"/>
                    <a:pt x="94" y="0"/>
                  </a:cubicBezTo>
                </a:path>
              </a:pathLst>
            </a:custGeom>
            <a:solidFill>
              <a:srgbClr val="EFE8E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12" name="Freeform 49"/>
            <p:cNvSpPr>
              <a:spLocks noChangeArrowheads="1"/>
            </p:cNvSpPr>
            <p:nvPr/>
          </p:nvSpPr>
          <p:spPr bwMode="auto">
            <a:xfrm>
              <a:off x="6164263" y="6657975"/>
              <a:ext cx="46037" cy="33338"/>
            </a:xfrm>
            <a:custGeom>
              <a:avLst/>
              <a:gdLst>
                <a:gd name="T0" fmla="*/ 125 w 126"/>
                <a:gd name="T1" fmla="*/ 0 h 94"/>
                <a:gd name="T2" fmla="*/ 125 w 126"/>
                <a:gd name="T3" fmla="*/ 0 h 94"/>
                <a:gd name="T4" fmla="*/ 0 w 126"/>
                <a:gd name="T5" fmla="*/ 93 h 94"/>
                <a:gd name="T6" fmla="*/ 0 w 126"/>
                <a:gd name="T7" fmla="*/ 93 h 94"/>
                <a:gd name="T8" fmla="*/ 125 w 126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94">
                  <a:moveTo>
                    <a:pt x="125" y="0"/>
                  </a:moveTo>
                  <a:lnTo>
                    <a:pt x="125" y="0"/>
                  </a:lnTo>
                  <a:cubicBezTo>
                    <a:pt x="94" y="31"/>
                    <a:pt x="31" y="62"/>
                    <a:pt x="0" y="93"/>
                  </a:cubicBezTo>
                  <a:lnTo>
                    <a:pt x="0" y="93"/>
                  </a:lnTo>
                  <a:cubicBezTo>
                    <a:pt x="31" y="62"/>
                    <a:pt x="94" y="31"/>
                    <a:pt x="125" y="0"/>
                  </a:cubicBezTo>
                </a:path>
              </a:pathLst>
            </a:custGeom>
            <a:solidFill>
              <a:srgbClr val="EDE7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13" name="Freeform 50"/>
            <p:cNvSpPr>
              <a:spLocks noChangeArrowheads="1"/>
            </p:cNvSpPr>
            <p:nvPr/>
          </p:nvSpPr>
          <p:spPr bwMode="auto">
            <a:xfrm>
              <a:off x="6097588" y="6691313"/>
              <a:ext cx="68262" cy="23812"/>
            </a:xfrm>
            <a:custGeom>
              <a:avLst/>
              <a:gdLst>
                <a:gd name="T0" fmla="*/ 187 w 188"/>
                <a:gd name="T1" fmla="*/ 0 h 64"/>
                <a:gd name="T2" fmla="*/ 187 w 188"/>
                <a:gd name="T3" fmla="*/ 0 h 64"/>
                <a:gd name="T4" fmla="*/ 0 w 188"/>
                <a:gd name="T5" fmla="*/ 63 h 64"/>
                <a:gd name="T6" fmla="*/ 0 w 188"/>
                <a:gd name="T7" fmla="*/ 63 h 64"/>
                <a:gd name="T8" fmla="*/ 187 w 188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64">
                  <a:moveTo>
                    <a:pt x="187" y="0"/>
                  </a:moveTo>
                  <a:lnTo>
                    <a:pt x="187" y="0"/>
                  </a:lnTo>
                  <a:cubicBezTo>
                    <a:pt x="125" y="0"/>
                    <a:pt x="62" y="32"/>
                    <a:pt x="0" y="63"/>
                  </a:cubicBezTo>
                  <a:lnTo>
                    <a:pt x="0" y="63"/>
                  </a:lnTo>
                  <a:cubicBezTo>
                    <a:pt x="62" y="32"/>
                    <a:pt x="125" y="0"/>
                    <a:pt x="187" y="0"/>
                  </a:cubicBezTo>
                </a:path>
              </a:pathLst>
            </a:custGeom>
            <a:solidFill>
              <a:srgbClr val="ECE6E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14" name="Freeform 51"/>
            <p:cNvSpPr>
              <a:spLocks noChangeArrowheads="1"/>
            </p:cNvSpPr>
            <p:nvPr/>
          </p:nvSpPr>
          <p:spPr bwMode="auto">
            <a:xfrm>
              <a:off x="5984875" y="6715125"/>
              <a:ext cx="112713" cy="22225"/>
            </a:xfrm>
            <a:custGeom>
              <a:avLst/>
              <a:gdLst>
                <a:gd name="T0" fmla="*/ 313 w 314"/>
                <a:gd name="T1" fmla="*/ 0 h 63"/>
                <a:gd name="T2" fmla="*/ 313 w 314"/>
                <a:gd name="T3" fmla="*/ 0 h 63"/>
                <a:gd name="T4" fmla="*/ 0 w 314"/>
                <a:gd name="T5" fmla="*/ 62 h 63"/>
                <a:gd name="T6" fmla="*/ 0 w 314"/>
                <a:gd name="T7" fmla="*/ 62 h 63"/>
                <a:gd name="T8" fmla="*/ 313 w 314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63">
                  <a:moveTo>
                    <a:pt x="313" y="0"/>
                  </a:moveTo>
                  <a:lnTo>
                    <a:pt x="313" y="0"/>
                  </a:lnTo>
                  <a:cubicBezTo>
                    <a:pt x="219" y="31"/>
                    <a:pt x="125" y="31"/>
                    <a:pt x="0" y="62"/>
                  </a:cubicBezTo>
                  <a:lnTo>
                    <a:pt x="0" y="62"/>
                  </a:lnTo>
                  <a:cubicBezTo>
                    <a:pt x="125" y="31"/>
                    <a:pt x="219" y="31"/>
                    <a:pt x="313" y="0"/>
                  </a:cubicBezTo>
                </a:path>
              </a:pathLst>
            </a:custGeom>
            <a:solidFill>
              <a:srgbClr val="EAE4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15" name="Freeform 52"/>
            <p:cNvSpPr>
              <a:spLocks noChangeArrowheads="1"/>
            </p:cNvSpPr>
            <p:nvPr/>
          </p:nvSpPr>
          <p:spPr bwMode="auto">
            <a:xfrm>
              <a:off x="5883275" y="6737350"/>
              <a:ext cx="101600" cy="1588"/>
            </a:xfrm>
            <a:custGeom>
              <a:avLst/>
              <a:gdLst>
                <a:gd name="T0" fmla="*/ 281 w 282"/>
                <a:gd name="T1" fmla="*/ 0 h 1"/>
                <a:gd name="T2" fmla="*/ 281 w 282"/>
                <a:gd name="T3" fmla="*/ 0 h 1"/>
                <a:gd name="T4" fmla="*/ 0 w 282"/>
                <a:gd name="T5" fmla="*/ 0 h 1"/>
                <a:gd name="T6" fmla="*/ 0 w 282"/>
                <a:gd name="T7" fmla="*/ 0 h 1"/>
                <a:gd name="T8" fmla="*/ 281 w 28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">
                  <a:moveTo>
                    <a:pt x="281" y="0"/>
                  </a:moveTo>
                  <a:lnTo>
                    <a:pt x="281" y="0"/>
                  </a:lnTo>
                  <a:cubicBezTo>
                    <a:pt x="187" y="0"/>
                    <a:pt x="94" y="0"/>
                    <a:pt x="0" y="0"/>
                  </a:cubicBezTo>
                  <a:lnTo>
                    <a:pt x="0" y="0"/>
                  </a:lnTo>
                  <a:cubicBezTo>
                    <a:pt x="94" y="0"/>
                    <a:pt x="187" y="0"/>
                    <a:pt x="281" y="0"/>
                  </a:cubicBezTo>
                </a:path>
              </a:pathLst>
            </a:custGeom>
            <a:solidFill>
              <a:srgbClr val="E8E1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16" name="Freeform 53"/>
            <p:cNvSpPr>
              <a:spLocks noChangeArrowheads="1"/>
            </p:cNvSpPr>
            <p:nvPr/>
          </p:nvSpPr>
          <p:spPr bwMode="auto">
            <a:xfrm>
              <a:off x="5849938" y="6737350"/>
              <a:ext cx="34925" cy="1588"/>
            </a:xfrm>
            <a:custGeom>
              <a:avLst/>
              <a:gdLst>
                <a:gd name="T0" fmla="*/ 94 w 95"/>
                <a:gd name="T1" fmla="*/ 0 h 1"/>
                <a:gd name="T2" fmla="*/ 94 w 95"/>
                <a:gd name="T3" fmla="*/ 0 h 1"/>
                <a:gd name="T4" fmla="*/ 0 w 95"/>
                <a:gd name="T5" fmla="*/ 0 h 1"/>
                <a:gd name="T6" fmla="*/ 0 w 95"/>
                <a:gd name="T7" fmla="*/ 0 h 1"/>
                <a:gd name="T8" fmla="*/ 94 w 9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">
                  <a:moveTo>
                    <a:pt x="94" y="0"/>
                  </a:moveTo>
                  <a:lnTo>
                    <a:pt x="94" y="0"/>
                  </a:lnTo>
                  <a:cubicBezTo>
                    <a:pt x="63" y="0"/>
                    <a:pt x="31" y="0"/>
                    <a:pt x="0" y="0"/>
                  </a:cubicBezTo>
                  <a:lnTo>
                    <a:pt x="0" y="0"/>
                  </a:lnTo>
                  <a:cubicBezTo>
                    <a:pt x="31" y="0"/>
                    <a:pt x="63" y="0"/>
                    <a:pt x="94" y="0"/>
                  </a:cubicBezTo>
                </a:path>
              </a:pathLst>
            </a:custGeom>
            <a:solidFill>
              <a:srgbClr val="E7E0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17" name="Freeform 54"/>
            <p:cNvSpPr>
              <a:spLocks noChangeArrowheads="1"/>
            </p:cNvSpPr>
            <p:nvPr/>
          </p:nvSpPr>
          <p:spPr bwMode="auto">
            <a:xfrm>
              <a:off x="5715000" y="5826125"/>
              <a:ext cx="652463" cy="911225"/>
            </a:xfrm>
            <a:custGeom>
              <a:avLst/>
              <a:gdLst>
                <a:gd name="T0" fmla="*/ 1656 w 1814"/>
                <a:gd name="T1" fmla="*/ 0 h 2532"/>
                <a:gd name="T2" fmla="*/ 1656 w 1814"/>
                <a:gd name="T3" fmla="*/ 0 h 2532"/>
                <a:gd name="T4" fmla="*/ 813 w 1814"/>
                <a:gd name="T5" fmla="*/ 656 h 2532"/>
                <a:gd name="T6" fmla="*/ 844 w 1814"/>
                <a:gd name="T7" fmla="*/ 969 h 2532"/>
                <a:gd name="T8" fmla="*/ 0 w 1814"/>
                <a:gd name="T9" fmla="*/ 2500 h 2532"/>
                <a:gd name="T10" fmla="*/ 375 w 1814"/>
                <a:gd name="T11" fmla="*/ 2531 h 2532"/>
                <a:gd name="T12" fmla="*/ 469 w 1814"/>
                <a:gd name="T13" fmla="*/ 2531 h 2532"/>
                <a:gd name="T14" fmla="*/ 750 w 1814"/>
                <a:gd name="T15" fmla="*/ 2531 h 2532"/>
                <a:gd name="T16" fmla="*/ 1063 w 1814"/>
                <a:gd name="T17" fmla="*/ 2469 h 2532"/>
                <a:gd name="T18" fmla="*/ 1250 w 1814"/>
                <a:gd name="T19" fmla="*/ 2406 h 2532"/>
                <a:gd name="T20" fmla="*/ 1375 w 1814"/>
                <a:gd name="T21" fmla="*/ 2313 h 2532"/>
                <a:gd name="T22" fmla="*/ 1469 w 1814"/>
                <a:gd name="T23" fmla="*/ 2250 h 2532"/>
                <a:gd name="T24" fmla="*/ 1500 w 1814"/>
                <a:gd name="T25" fmla="*/ 2219 h 2532"/>
                <a:gd name="T26" fmla="*/ 1563 w 1814"/>
                <a:gd name="T27" fmla="*/ 2156 h 2532"/>
                <a:gd name="T28" fmla="*/ 1594 w 1814"/>
                <a:gd name="T29" fmla="*/ 2125 h 2532"/>
                <a:gd name="T30" fmla="*/ 1625 w 1814"/>
                <a:gd name="T31" fmla="*/ 2063 h 2532"/>
                <a:gd name="T32" fmla="*/ 1656 w 1814"/>
                <a:gd name="T33" fmla="*/ 2031 h 2532"/>
                <a:gd name="T34" fmla="*/ 1656 w 1814"/>
                <a:gd name="T35" fmla="*/ 2000 h 2532"/>
                <a:gd name="T36" fmla="*/ 1719 w 1814"/>
                <a:gd name="T37" fmla="*/ 969 h 2532"/>
                <a:gd name="T38" fmla="*/ 1656 w 1814"/>
                <a:gd name="T39" fmla="*/ 0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14" h="2532">
                  <a:moveTo>
                    <a:pt x="1656" y="0"/>
                  </a:moveTo>
                  <a:lnTo>
                    <a:pt x="1656" y="0"/>
                  </a:lnTo>
                  <a:cubicBezTo>
                    <a:pt x="1406" y="250"/>
                    <a:pt x="1125" y="469"/>
                    <a:pt x="813" y="656"/>
                  </a:cubicBezTo>
                  <a:cubicBezTo>
                    <a:pt x="844" y="750"/>
                    <a:pt x="844" y="875"/>
                    <a:pt x="844" y="969"/>
                  </a:cubicBezTo>
                  <a:cubicBezTo>
                    <a:pt x="1000" y="1938"/>
                    <a:pt x="719" y="2375"/>
                    <a:pt x="0" y="2500"/>
                  </a:cubicBezTo>
                  <a:cubicBezTo>
                    <a:pt x="125" y="2531"/>
                    <a:pt x="250" y="2531"/>
                    <a:pt x="375" y="2531"/>
                  </a:cubicBezTo>
                  <a:cubicBezTo>
                    <a:pt x="406" y="2531"/>
                    <a:pt x="438" y="2531"/>
                    <a:pt x="469" y="2531"/>
                  </a:cubicBezTo>
                  <a:cubicBezTo>
                    <a:pt x="563" y="2531"/>
                    <a:pt x="656" y="2531"/>
                    <a:pt x="750" y="2531"/>
                  </a:cubicBezTo>
                  <a:cubicBezTo>
                    <a:pt x="875" y="2500"/>
                    <a:pt x="969" y="2500"/>
                    <a:pt x="1063" y="2469"/>
                  </a:cubicBezTo>
                  <a:cubicBezTo>
                    <a:pt x="1125" y="2438"/>
                    <a:pt x="1188" y="2406"/>
                    <a:pt x="1250" y="2406"/>
                  </a:cubicBezTo>
                  <a:cubicBezTo>
                    <a:pt x="1281" y="2375"/>
                    <a:pt x="1344" y="2344"/>
                    <a:pt x="1375" y="2313"/>
                  </a:cubicBezTo>
                  <a:cubicBezTo>
                    <a:pt x="1406" y="2313"/>
                    <a:pt x="1438" y="2281"/>
                    <a:pt x="1469" y="2250"/>
                  </a:cubicBezTo>
                  <a:lnTo>
                    <a:pt x="1500" y="2219"/>
                  </a:lnTo>
                  <a:cubicBezTo>
                    <a:pt x="1531" y="2188"/>
                    <a:pt x="1531" y="2188"/>
                    <a:pt x="1563" y="2156"/>
                  </a:cubicBezTo>
                  <a:lnTo>
                    <a:pt x="1594" y="2125"/>
                  </a:lnTo>
                  <a:cubicBezTo>
                    <a:pt x="1594" y="2094"/>
                    <a:pt x="1625" y="2094"/>
                    <a:pt x="1625" y="2063"/>
                  </a:cubicBezTo>
                  <a:cubicBezTo>
                    <a:pt x="1625" y="2063"/>
                    <a:pt x="1625" y="2031"/>
                    <a:pt x="1656" y="2031"/>
                  </a:cubicBezTo>
                  <a:cubicBezTo>
                    <a:pt x="1656" y="2000"/>
                    <a:pt x="1656" y="2000"/>
                    <a:pt x="1656" y="2000"/>
                  </a:cubicBezTo>
                  <a:cubicBezTo>
                    <a:pt x="1781" y="1750"/>
                    <a:pt x="1813" y="1406"/>
                    <a:pt x="1719" y="969"/>
                  </a:cubicBezTo>
                  <a:cubicBezTo>
                    <a:pt x="1688" y="594"/>
                    <a:pt x="1719" y="250"/>
                    <a:pt x="1656" y="0"/>
                  </a:cubicBezTo>
                </a:path>
              </a:pathLst>
            </a:custGeom>
            <a:solidFill>
              <a:srgbClr val="EBB2A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18" name="Freeform 55"/>
            <p:cNvSpPr>
              <a:spLocks noChangeArrowheads="1"/>
            </p:cNvSpPr>
            <p:nvPr/>
          </p:nvSpPr>
          <p:spPr bwMode="auto">
            <a:xfrm>
              <a:off x="2530475" y="2011363"/>
              <a:ext cx="4443413" cy="4443412"/>
            </a:xfrm>
            <a:custGeom>
              <a:avLst/>
              <a:gdLst>
                <a:gd name="T0" fmla="*/ 6499 w 12344"/>
                <a:gd name="T1" fmla="*/ 0 h 12344"/>
                <a:gd name="T2" fmla="*/ 6499 w 12344"/>
                <a:gd name="T3" fmla="*/ 0 h 12344"/>
                <a:gd name="T4" fmla="*/ 6499 w 12344"/>
                <a:gd name="T5" fmla="*/ 1125 h 12344"/>
                <a:gd name="T6" fmla="*/ 6157 w 12344"/>
                <a:gd name="T7" fmla="*/ 1500 h 12344"/>
                <a:gd name="T8" fmla="*/ 5813 w 12344"/>
                <a:gd name="T9" fmla="*/ 1125 h 12344"/>
                <a:gd name="T10" fmla="*/ 5813 w 12344"/>
                <a:gd name="T11" fmla="*/ 0 h 12344"/>
                <a:gd name="T12" fmla="*/ 0 w 12344"/>
                <a:gd name="T13" fmla="*/ 6155 h 12344"/>
                <a:gd name="T14" fmla="*/ 6157 w 12344"/>
                <a:gd name="T15" fmla="*/ 12343 h 12344"/>
                <a:gd name="T16" fmla="*/ 12343 w 12344"/>
                <a:gd name="T17" fmla="*/ 6155 h 12344"/>
                <a:gd name="T18" fmla="*/ 6499 w 12344"/>
                <a:gd name="T19" fmla="*/ 0 h 1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44" h="12344">
                  <a:moveTo>
                    <a:pt x="6499" y="0"/>
                  </a:moveTo>
                  <a:lnTo>
                    <a:pt x="6499" y="0"/>
                  </a:lnTo>
                  <a:cubicBezTo>
                    <a:pt x="6499" y="1125"/>
                    <a:pt x="6499" y="1125"/>
                    <a:pt x="6499" y="1125"/>
                  </a:cubicBezTo>
                  <a:cubicBezTo>
                    <a:pt x="6499" y="1344"/>
                    <a:pt x="6374" y="1500"/>
                    <a:pt x="6157" y="1500"/>
                  </a:cubicBezTo>
                  <a:cubicBezTo>
                    <a:pt x="5938" y="1500"/>
                    <a:pt x="5813" y="1344"/>
                    <a:pt x="5813" y="1125"/>
                  </a:cubicBezTo>
                  <a:cubicBezTo>
                    <a:pt x="5813" y="0"/>
                    <a:pt x="5813" y="0"/>
                    <a:pt x="5813" y="0"/>
                  </a:cubicBezTo>
                  <a:cubicBezTo>
                    <a:pt x="2563" y="219"/>
                    <a:pt x="0" y="2907"/>
                    <a:pt x="0" y="6155"/>
                  </a:cubicBezTo>
                  <a:cubicBezTo>
                    <a:pt x="0" y="9593"/>
                    <a:pt x="2750" y="12343"/>
                    <a:pt x="6157" y="12343"/>
                  </a:cubicBezTo>
                  <a:cubicBezTo>
                    <a:pt x="9593" y="12343"/>
                    <a:pt x="12343" y="9593"/>
                    <a:pt x="12343" y="6155"/>
                  </a:cubicBezTo>
                  <a:cubicBezTo>
                    <a:pt x="12343" y="2875"/>
                    <a:pt x="9749" y="188"/>
                    <a:pt x="6499" y="0"/>
                  </a:cubicBezTo>
                </a:path>
              </a:pathLst>
            </a:custGeom>
            <a:solidFill>
              <a:srgbClr val="EDB1A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19" name="Freeform 56"/>
            <p:cNvSpPr>
              <a:spLocks noChangeArrowheads="1"/>
            </p:cNvSpPr>
            <p:nvPr/>
          </p:nvSpPr>
          <p:spPr bwMode="auto">
            <a:xfrm>
              <a:off x="2530475" y="2011363"/>
              <a:ext cx="4443413" cy="4432300"/>
            </a:xfrm>
            <a:custGeom>
              <a:avLst/>
              <a:gdLst>
                <a:gd name="T0" fmla="*/ 6499 w 12344"/>
                <a:gd name="T1" fmla="*/ 0 h 12313"/>
                <a:gd name="T2" fmla="*/ 6499 w 12344"/>
                <a:gd name="T3" fmla="*/ 0 h 12313"/>
                <a:gd name="T4" fmla="*/ 6499 w 12344"/>
                <a:gd name="T5" fmla="*/ 1125 h 12313"/>
                <a:gd name="T6" fmla="*/ 6157 w 12344"/>
                <a:gd name="T7" fmla="*/ 1500 h 12313"/>
                <a:gd name="T8" fmla="*/ 5813 w 12344"/>
                <a:gd name="T9" fmla="*/ 1125 h 12313"/>
                <a:gd name="T10" fmla="*/ 5813 w 12344"/>
                <a:gd name="T11" fmla="*/ 0 h 12313"/>
                <a:gd name="T12" fmla="*/ 0 w 12344"/>
                <a:gd name="T13" fmla="*/ 6155 h 12313"/>
                <a:gd name="T14" fmla="*/ 6157 w 12344"/>
                <a:gd name="T15" fmla="*/ 12312 h 12313"/>
                <a:gd name="T16" fmla="*/ 12343 w 12344"/>
                <a:gd name="T17" fmla="*/ 6155 h 12313"/>
                <a:gd name="T18" fmla="*/ 6499 w 12344"/>
                <a:gd name="T19" fmla="*/ 0 h 1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44" h="12313">
                  <a:moveTo>
                    <a:pt x="6499" y="0"/>
                  </a:moveTo>
                  <a:lnTo>
                    <a:pt x="6499" y="0"/>
                  </a:lnTo>
                  <a:cubicBezTo>
                    <a:pt x="6499" y="1125"/>
                    <a:pt x="6499" y="1125"/>
                    <a:pt x="6499" y="1125"/>
                  </a:cubicBezTo>
                  <a:cubicBezTo>
                    <a:pt x="6499" y="1344"/>
                    <a:pt x="6374" y="1500"/>
                    <a:pt x="6157" y="1500"/>
                  </a:cubicBezTo>
                  <a:cubicBezTo>
                    <a:pt x="5938" y="1500"/>
                    <a:pt x="5813" y="1344"/>
                    <a:pt x="5813" y="1125"/>
                  </a:cubicBezTo>
                  <a:cubicBezTo>
                    <a:pt x="5813" y="0"/>
                    <a:pt x="5813" y="0"/>
                    <a:pt x="5813" y="0"/>
                  </a:cubicBezTo>
                  <a:cubicBezTo>
                    <a:pt x="2563" y="219"/>
                    <a:pt x="0" y="2875"/>
                    <a:pt x="0" y="6155"/>
                  </a:cubicBezTo>
                  <a:cubicBezTo>
                    <a:pt x="0" y="9562"/>
                    <a:pt x="2750" y="12312"/>
                    <a:pt x="6157" y="12312"/>
                  </a:cubicBezTo>
                  <a:cubicBezTo>
                    <a:pt x="9593" y="12312"/>
                    <a:pt x="12343" y="9562"/>
                    <a:pt x="12343" y="6155"/>
                  </a:cubicBezTo>
                  <a:cubicBezTo>
                    <a:pt x="12343" y="2875"/>
                    <a:pt x="9749" y="188"/>
                    <a:pt x="6499" y="0"/>
                  </a:cubicBezTo>
                </a:path>
              </a:pathLst>
            </a:custGeom>
            <a:solidFill>
              <a:srgbClr val="EDB1A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0" name="Freeform 57"/>
            <p:cNvSpPr>
              <a:spLocks noChangeArrowheads="1"/>
            </p:cNvSpPr>
            <p:nvPr/>
          </p:nvSpPr>
          <p:spPr bwMode="auto">
            <a:xfrm>
              <a:off x="4624388" y="2011363"/>
              <a:ext cx="247650" cy="539750"/>
            </a:xfrm>
            <a:custGeom>
              <a:avLst/>
              <a:gdLst>
                <a:gd name="T0" fmla="*/ 344 w 687"/>
                <a:gd name="T1" fmla="*/ 0 h 1501"/>
                <a:gd name="T2" fmla="*/ 344 w 687"/>
                <a:gd name="T3" fmla="*/ 0 h 1501"/>
                <a:gd name="T4" fmla="*/ 0 w 687"/>
                <a:gd name="T5" fmla="*/ 32 h 1501"/>
                <a:gd name="T6" fmla="*/ 0 w 687"/>
                <a:gd name="T7" fmla="*/ 1125 h 1501"/>
                <a:gd name="T8" fmla="*/ 344 w 687"/>
                <a:gd name="T9" fmla="*/ 1500 h 1501"/>
                <a:gd name="T10" fmla="*/ 686 w 687"/>
                <a:gd name="T11" fmla="*/ 1125 h 1501"/>
                <a:gd name="T12" fmla="*/ 686 w 687"/>
                <a:gd name="T13" fmla="*/ 32 h 1501"/>
                <a:gd name="T14" fmla="*/ 344 w 687"/>
                <a:gd name="T15" fmla="*/ 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7" h="1501">
                  <a:moveTo>
                    <a:pt x="344" y="0"/>
                  </a:moveTo>
                  <a:lnTo>
                    <a:pt x="344" y="0"/>
                  </a:lnTo>
                  <a:cubicBezTo>
                    <a:pt x="219" y="0"/>
                    <a:pt x="94" y="32"/>
                    <a:pt x="0" y="32"/>
                  </a:cubicBezTo>
                  <a:cubicBezTo>
                    <a:pt x="0" y="1125"/>
                    <a:pt x="0" y="1125"/>
                    <a:pt x="0" y="1125"/>
                  </a:cubicBezTo>
                  <a:cubicBezTo>
                    <a:pt x="0" y="1344"/>
                    <a:pt x="125" y="1500"/>
                    <a:pt x="344" y="1500"/>
                  </a:cubicBezTo>
                  <a:cubicBezTo>
                    <a:pt x="561" y="1500"/>
                    <a:pt x="686" y="1344"/>
                    <a:pt x="686" y="1125"/>
                  </a:cubicBezTo>
                  <a:cubicBezTo>
                    <a:pt x="686" y="32"/>
                    <a:pt x="686" y="32"/>
                    <a:pt x="686" y="32"/>
                  </a:cubicBezTo>
                  <a:cubicBezTo>
                    <a:pt x="593" y="32"/>
                    <a:pt x="468" y="0"/>
                    <a:pt x="344" y="0"/>
                  </a:cubicBezTo>
                </a:path>
              </a:pathLst>
            </a:custGeom>
            <a:solidFill>
              <a:srgbClr val="FDF5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1" name="Freeform 58"/>
            <p:cNvSpPr>
              <a:spLocks noChangeArrowheads="1"/>
            </p:cNvSpPr>
            <p:nvPr/>
          </p:nvSpPr>
          <p:spPr bwMode="auto">
            <a:xfrm>
              <a:off x="2868613" y="2024063"/>
              <a:ext cx="3757612" cy="3757612"/>
            </a:xfrm>
            <a:custGeom>
              <a:avLst/>
              <a:gdLst>
                <a:gd name="T0" fmla="*/ 5561 w 10437"/>
                <a:gd name="T1" fmla="*/ 0 h 10437"/>
                <a:gd name="T2" fmla="*/ 5561 w 10437"/>
                <a:gd name="T3" fmla="*/ 0 h 10437"/>
                <a:gd name="T4" fmla="*/ 5561 w 10437"/>
                <a:gd name="T5" fmla="*/ 1093 h 10437"/>
                <a:gd name="T6" fmla="*/ 5561 w 10437"/>
                <a:gd name="T7" fmla="*/ 1093 h 10437"/>
                <a:gd name="T8" fmla="*/ 5219 w 10437"/>
                <a:gd name="T9" fmla="*/ 1468 h 10437"/>
                <a:gd name="T10" fmla="*/ 4875 w 10437"/>
                <a:gd name="T11" fmla="*/ 1093 h 10437"/>
                <a:gd name="T12" fmla="*/ 4875 w 10437"/>
                <a:gd name="T13" fmla="*/ 0 h 10437"/>
                <a:gd name="T14" fmla="*/ 0 w 10437"/>
                <a:gd name="T15" fmla="*/ 5186 h 10437"/>
                <a:gd name="T16" fmla="*/ 5219 w 10437"/>
                <a:gd name="T17" fmla="*/ 10436 h 10437"/>
                <a:gd name="T18" fmla="*/ 10436 w 10437"/>
                <a:gd name="T19" fmla="*/ 5186 h 10437"/>
                <a:gd name="T20" fmla="*/ 5561 w 10437"/>
                <a:gd name="T21" fmla="*/ 0 h 10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37" h="10437">
                  <a:moveTo>
                    <a:pt x="5561" y="0"/>
                  </a:moveTo>
                  <a:lnTo>
                    <a:pt x="5561" y="0"/>
                  </a:lnTo>
                  <a:cubicBezTo>
                    <a:pt x="5561" y="1093"/>
                    <a:pt x="5561" y="1093"/>
                    <a:pt x="5561" y="1093"/>
                  </a:cubicBezTo>
                  <a:lnTo>
                    <a:pt x="5561" y="1093"/>
                  </a:lnTo>
                  <a:cubicBezTo>
                    <a:pt x="5561" y="1312"/>
                    <a:pt x="5436" y="1468"/>
                    <a:pt x="5219" y="1468"/>
                  </a:cubicBezTo>
                  <a:cubicBezTo>
                    <a:pt x="5000" y="1468"/>
                    <a:pt x="4875" y="1312"/>
                    <a:pt x="4875" y="1093"/>
                  </a:cubicBezTo>
                  <a:cubicBezTo>
                    <a:pt x="4875" y="0"/>
                    <a:pt x="4875" y="0"/>
                    <a:pt x="4875" y="0"/>
                  </a:cubicBezTo>
                  <a:cubicBezTo>
                    <a:pt x="2156" y="187"/>
                    <a:pt x="0" y="2437"/>
                    <a:pt x="0" y="5186"/>
                  </a:cubicBezTo>
                  <a:cubicBezTo>
                    <a:pt x="0" y="8092"/>
                    <a:pt x="2344" y="10436"/>
                    <a:pt x="5219" y="10436"/>
                  </a:cubicBezTo>
                  <a:cubicBezTo>
                    <a:pt x="8093" y="10436"/>
                    <a:pt x="10436" y="8092"/>
                    <a:pt x="10436" y="5186"/>
                  </a:cubicBezTo>
                  <a:cubicBezTo>
                    <a:pt x="10436" y="2437"/>
                    <a:pt x="8280" y="156"/>
                    <a:pt x="5561" y="0"/>
                  </a:cubicBezTo>
                </a:path>
              </a:pathLst>
            </a:custGeom>
            <a:solidFill>
              <a:srgbClr val="EFB8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2" name="Freeform 59"/>
            <p:cNvSpPr>
              <a:spLocks noChangeArrowheads="1"/>
            </p:cNvSpPr>
            <p:nvPr/>
          </p:nvSpPr>
          <p:spPr bwMode="auto">
            <a:xfrm>
              <a:off x="4624388" y="2011363"/>
              <a:ext cx="247650" cy="596900"/>
            </a:xfrm>
            <a:custGeom>
              <a:avLst/>
              <a:gdLst>
                <a:gd name="T0" fmla="*/ 344 w 687"/>
                <a:gd name="T1" fmla="*/ 1657 h 1658"/>
                <a:gd name="T2" fmla="*/ 344 w 687"/>
                <a:gd name="T3" fmla="*/ 1657 h 1658"/>
                <a:gd name="T4" fmla="*/ 686 w 687"/>
                <a:gd name="T5" fmla="*/ 1250 h 1658"/>
                <a:gd name="T6" fmla="*/ 686 w 687"/>
                <a:gd name="T7" fmla="*/ 0 h 1658"/>
                <a:gd name="T8" fmla="*/ 374 w 687"/>
                <a:gd name="T9" fmla="*/ 0 h 1658"/>
                <a:gd name="T10" fmla="*/ 0 w 687"/>
                <a:gd name="T11" fmla="*/ 0 h 1658"/>
                <a:gd name="T12" fmla="*/ 0 w 687"/>
                <a:gd name="T13" fmla="*/ 1250 h 1658"/>
                <a:gd name="T14" fmla="*/ 344 w 687"/>
                <a:gd name="T15" fmla="*/ 1657 h 1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7" h="1658">
                  <a:moveTo>
                    <a:pt x="344" y="1657"/>
                  </a:moveTo>
                  <a:lnTo>
                    <a:pt x="344" y="1657"/>
                  </a:lnTo>
                  <a:cubicBezTo>
                    <a:pt x="561" y="1657"/>
                    <a:pt x="686" y="1500"/>
                    <a:pt x="686" y="125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24" y="0"/>
                    <a:pt x="499" y="0"/>
                    <a:pt x="374" y="0"/>
                  </a:cubicBezTo>
                  <a:cubicBezTo>
                    <a:pt x="219" y="0"/>
                    <a:pt x="62" y="0"/>
                    <a:pt x="0" y="0"/>
                  </a:cubicBezTo>
                  <a:cubicBezTo>
                    <a:pt x="0" y="1250"/>
                    <a:pt x="0" y="1250"/>
                    <a:pt x="0" y="1250"/>
                  </a:cubicBezTo>
                  <a:cubicBezTo>
                    <a:pt x="0" y="1500"/>
                    <a:pt x="125" y="1657"/>
                    <a:pt x="344" y="1657"/>
                  </a:cubicBezTo>
                </a:path>
              </a:pathLst>
            </a:custGeom>
            <a:solidFill>
              <a:srgbClr val="F9DCD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3" name="Freeform 60"/>
            <p:cNvSpPr>
              <a:spLocks noChangeArrowheads="1"/>
            </p:cNvSpPr>
            <p:nvPr/>
          </p:nvSpPr>
          <p:spPr bwMode="auto">
            <a:xfrm>
              <a:off x="4624388" y="2011363"/>
              <a:ext cx="247650" cy="539750"/>
            </a:xfrm>
            <a:custGeom>
              <a:avLst/>
              <a:gdLst>
                <a:gd name="T0" fmla="*/ 344 w 687"/>
                <a:gd name="T1" fmla="*/ 1500 h 1501"/>
                <a:gd name="T2" fmla="*/ 344 w 687"/>
                <a:gd name="T3" fmla="*/ 1500 h 1501"/>
                <a:gd name="T4" fmla="*/ 686 w 687"/>
                <a:gd name="T5" fmla="*/ 1125 h 1501"/>
                <a:gd name="T6" fmla="*/ 686 w 687"/>
                <a:gd name="T7" fmla="*/ 0 h 1501"/>
                <a:gd name="T8" fmla="*/ 374 w 687"/>
                <a:gd name="T9" fmla="*/ 0 h 1501"/>
                <a:gd name="T10" fmla="*/ 0 w 687"/>
                <a:gd name="T11" fmla="*/ 0 h 1501"/>
                <a:gd name="T12" fmla="*/ 0 w 687"/>
                <a:gd name="T13" fmla="*/ 1125 h 1501"/>
                <a:gd name="T14" fmla="*/ 344 w 687"/>
                <a:gd name="T15" fmla="*/ 1500 h 1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7" h="1501">
                  <a:moveTo>
                    <a:pt x="344" y="1500"/>
                  </a:moveTo>
                  <a:lnTo>
                    <a:pt x="344" y="1500"/>
                  </a:lnTo>
                  <a:cubicBezTo>
                    <a:pt x="561" y="1500"/>
                    <a:pt x="686" y="1344"/>
                    <a:pt x="686" y="1125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24" y="0"/>
                    <a:pt x="499" y="0"/>
                    <a:pt x="374" y="0"/>
                  </a:cubicBezTo>
                  <a:cubicBezTo>
                    <a:pt x="250" y="0"/>
                    <a:pt x="125" y="0"/>
                    <a:pt x="0" y="0"/>
                  </a:cubicBezTo>
                  <a:cubicBezTo>
                    <a:pt x="0" y="1125"/>
                    <a:pt x="0" y="1125"/>
                    <a:pt x="0" y="1125"/>
                  </a:cubicBezTo>
                  <a:cubicBezTo>
                    <a:pt x="0" y="1344"/>
                    <a:pt x="125" y="1500"/>
                    <a:pt x="344" y="1500"/>
                  </a:cubicBezTo>
                </a:path>
              </a:pathLst>
            </a:custGeom>
            <a:solidFill>
              <a:srgbClr val="BF919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4" name="Freeform 61"/>
            <p:cNvSpPr>
              <a:spLocks noChangeArrowheads="1"/>
            </p:cNvSpPr>
            <p:nvPr/>
          </p:nvSpPr>
          <p:spPr bwMode="auto">
            <a:xfrm>
              <a:off x="3859213" y="3395663"/>
              <a:ext cx="280987" cy="280987"/>
            </a:xfrm>
            <a:custGeom>
              <a:avLst/>
              <a:gdLst>
                <a:gd name="T0" fmla="*/ 781 w 782"/>
                <a:gd name="T1" fmla="*/ 375 h 782"/>
                <a:gd name="T2" fmla="*/ 781 w 782"/>
                <a:gd name="T3" fmla="*/ 375 h 782"/>
                <a:gd name="T4" fmla="*/ 406 w 782"/>
                <a:gd name="T5" fmla="*/ 781 h 782"/>
                <a:gd name="T6" fmla="*/ 0 w 782"/>
                <a:gd name="T7" fmla="*/ 375 h 782"/>
                <a:gd name="T8" fmla="*/ 406 w 782"/>
                <a:gd name="T9" fmla="*/ 0 h 782"/>
                <a:gd name="T10" fmla="*/ 781 w 782"/>
                <a:gd name="T11" fmla="*/ 37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2" h="782">
                  <a:moveTo>
                    <a:pt x="781" y="375"/>
                  </a:moveTo>
                  <a:lnTo>
                    <a:pt x="781" y="375"/>
                  </a:lnTo>
                  <a:cubicBezTo>
                    <a:pt x="781" y="594"/>
                    <a:pt x="625" y="781"/>
                    <a:pt x="406" y="781"/>
                  </a:cubicBezTo>
                  <a:cubicBezTo>
                    <a:pt x="187" y="781"/>
                    <a:pt x="0" y="594"/>
                    <a:pt x="0" y="375"/>
                  </a:cubicBezTo>
                  <a:cubicBezTo>
                    <a:pt x="0" y="156"/>
                    <a:pt x="187" y="0"/>
                    <a:pt x="406" y="0"/>
                  </a:cubicBezTo>
                  <a:cubicBezTo>
                    <a:pt x="625" y="0"/>
                    <a:pt x="781" y="156"/>
                    <a:pt x="781" y="375"/>
                  </a:cubicBezTo>
                </a:path>
              </a:pathLst>
            </a:custGeom>
            <a:solidFill>
              <a:srgbClr val="1B19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5" name="Freeform 62"/>
            <p:cNvSpPr>
              <a:spLocks noChangeArrowheads="1"/>
            </p:cNvSpPr>
            <p:nvPr/>
          </p:nvSpPr>
          <p:spPr bwMode="auto">
            <a:xfrm>
              <a:off x="5365750" y="3395663"/>
              <a:ext cx="282575" cy="280987"/>
            </a:xfrm>
            <a:custGeom>
              <a:avLst/>
              <a:gdLst>
                <a:gd name="T0" fmla="*/ 782 w 783"/>
                <a:gd name="T1" fmla="*/ 375 h 782"/>
                <a:gd name="T2" fmla="*/ 782 w 783"/>
                <a:gd name="T3" fmla="*/ 375 h 782"/>
                <a:gd name="T4" fmla="*/ 407 w 783"/>
                <a:gd name="T5" fmla="*/ 781 h 782"/>
                <a:gd name="T6" fmla="*/ 0 w 783"/>
                <a:gd name="T7" fmla="*/ 375 h 782"/>
                <a:gd name="T8" fmla="*/ 407 w 783"/>
                <a:gd name="T9" fmla="*/ 0 h 782"/>
                <a:gd name="T10" fmla="*/ 782 w 783"/>
                <a:gd name="T11" fmla="*/ 375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3" h="782">
                  <a:moveTo>
                    <a:pt x="782" y="375"/>
                  </a:moveTo>
                  <a:lnTo>
                    <a:pt x="782" y="375"/>
                  </a:lnTo>
                  <a:cubicBezTo>
                    <a:pt x="782" y="594"/>
                    <a:pt x="625" y="781"/>
                    <a:pt x="407" y="781"/>
                  </a:cubicBezTo>
                  <a:cubicBezTo>
                    <a:pt x="188" y="781"/>
                    <a:pt x="0" y="594"/>
                    <a:pt x="0" y="375"/>
                  </a:cubicBezTo>
                  <a:cubicBezTo>
                    <a:pt x="0" y="156"/>
                    <a:pt x="188" y="0"/>
                    <a:pt x="407" y="0"/>
                  </a:cubicBezTo>
                  <a:cubicBezTo>
                    <a:pt x="625" y="0"/>
                    <a:pt x="782" y="156"/>
                    <a:pt x="782" y="375"/>
                  </a:cubicBezTo>
                </a:path>
              </a:pathLst>
            </a:custGeom>
            <a:solidFill>
              <a:srgbClr val="1B191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6" name="Freeform 63"/>
            <p:cNvSpPr>
              <a:spLocks noChangeArrowheads="1"/>
            </p:cNvSpPr>
            <p:nvPr/>
          </p:nvSpPr>
          <p:spPr bwMode="auto">
            <a:xfrm>
              <a:off x="3487738" y="-777875"/>
              <a:ext cx="1439862" cy="1147763"/>
            </a:xfrm>
            <a:custGeom>
              <a:avLst/>
              <a:gdLst>
                <a:gd name="T0" fmla="*/ 3999 w 4000"/>
                <a:gd name="T1" fmla="*/ 2063 h 3189"/>
                <a:gd name="T2" fmla="*/ 3999 w 4000"/>
                <a:gd name="T3" fmla="*/ 2063 h 3189"/>
                <a:gd name="T4" fmla="*/ 312 w 4000"/>
                <a:gd name="T5" fmla="*/ 2782 h 3189"/>
                <a:gd name="T6" fmla="*/ 0 w 4000"/>
                <a:gd name="T7" fmla="*/ 1125 h 3189"/>
                <a:gd name="T8" fmla="*/ 3655 w 4000"/>
                <a:gd name="T9" fmla="*/ 406 h 3189"/>
                <a:gd name="T10" fmla="*/ 3999 w 4000"/>
                <a:gd name="T11" fmla="*/ 2063 h 3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00" h="3189">
                  <a:moveTo>
                    <a:pt x="3999" y="2063"/>
                  </a:moveTo>
                  <a:lnTo>
                    <a:pt x="3999" y="2063"/>
                  </a:lnTo>
                  <a:cubicBezTo>
                    <a:pt x="2625" y="1625"/>
                    <a:pt x="1656" y="3188"/>
                    <a:pt x="312" y="2782"/>
                  </a:cubicBezTo>
                  <a:cubicBezTo>
                    <a:pt x="218" y="2219"/>
                    <a:pt x="93" y="1688"/>
                    <a:pt x="0" y="1125"/>
                  </a:cubicBezTo>
                  <a:cubicBezTo>
                    <a:pt x="1343" y="1532"/>
                    <a:pt x="2312" y="0"/>
                    <a:pt x="3655" y="406"/>
                  </a:cubicBezTo>
                  <a:cubicBezTo>
                    <a:pt x="3780" y="969"/>
                    <a:pt x="3874" y="1500"/>
                    <a:pt x="3999" y="2063"/>
                  </a:cubicBezTo>
                </a:path>
              </a:pathLst>
            </a:custGeom>
            <a:solidFill>
              <a:srgbClr val="B7C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7" name="Freeform 64"/>
            <p:cNvSpPr>
              <a:spLocks noChangeArrowheads="1"/>
            </p:cNvSpPr>
            <p:nvPr/>
          </p:nvSpPr>
          <p:spPr bwMode="auto">
            <a:xfrm>
              <a:off x="3600450" y="-620713"/>
              <a:ext cx="1214438" cy="833438"/>
            </a:xfrm>
            <a:custGeom>
              <a:avLst/>
              <a:gdLst>
                <a:gd name="T0" fmla="*/ 3374 w 3375"/>
                <a:gd name="T1" fmla="*/ 1312 h 2313"/>
                <a:gd name="T2" fmla="*/ 3374 w 3375"/>
                <a:gd name="T3" fmla="*/ 1312 h 2313"/>
                <a:gd name="T4" fmla="*/ 219 w 3375"/>
                <a:gd name="T5" fmla="*/ 2156 h 2313"/>
                <a:gd name="T6" fmla="*/ 0 w 3375"/>
                <a:gd name="T7" fmla="*/ 1000 h 2313"/>
                <a:gd name="T8" fmla="*/ 3125 w 3375"/>
                <a:gd name="T9" fmla="*/ 156 h 2313"/>
                <a:gd name="T10" fmla="*/ 3374 w 3375"/>
                <a:gd name="T11" fmla="*/ 1312 h 2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75" h="2313">
                  <a:moveTo>
                    <a:pt x="3374" y="1312"/>
                  </a:moveTo>
                  <a:lnTo>
                    <a:pt x="3374" y="1312"/>
                  </a:lnTo>
                  <a:cubicBezTo>
                    <a:pt x="2219" y="1156"/>
                    <a:pt x="1344" y="2312"/>
                    <a:pt x="219" y="2156"/>
                  </a:cubicBezTo>
                  <a:cubicBezTo>
                    <a:pt x="156" y="1750"/>
                    <a:pt x="63" y="1375"/>
                    <a:pt x="0" y="1000"/>
                  </a:cubicBezTo>
                  <a:cubicBezTo>
                    <a:pt x="1125" y="1156"/>
                    <a:pt x="2000" y="0"/>
                    <a:pt x="3125" y="156"/>
                  </a:cubicBezTo>
                  <a:cubicBezTo>
                    <a:pt x="3218" y="531"/>
                    <a:pt x="3280" y="937"/>
                    <a:pt x="3374" y="1312"/>
                  </a:cubicBezTo>
                </a:path>
              </a:pathLst>
            </a:custGeom>
            <a:solidFill>
              <a:srgbClr val="99B63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8" name="Freeform 65"/>
            <p:cNvSpPr>
              <a:spLocks noChangeArrowheads="1"/>
            </p:cNvSpPr>
            <p:nvPr/>
          </p:nvSpPr>
          <p:spPr bwMode="auto">
            <a:xfrm>
              <a:off x="4016375" y="-406400"/>
              <a:ext cx="360363" cy="417513"/>
            </a:xfrm>
            <a:custGeom>
              <a:avLst/>
              <a:gdLst>
                <a:gd name="T0" fmla="*/ 938 w 1001"/>
                <a:gd name="T1" fmla="*/ 376 h 1158"/>
                <a:gd name="T2" fmla="*/ 938 w 1001"/>
                <a:gd name="T3" fmla="*/ 376 h 1158"/>
                <a:gd name="T4" fmla="*/ 594 w 1001"/>
                <a:gd name="T5" fmla="*/ 1032 h 1158"/>
                <a:gd name="T6" fmla="*/ 63 w 1001"/>
                <a:gd name="T7" fmla="*/ 782 h 1158"/>
                <a:gd name="T8" fmla="*/ 407 w 1001"/>
                <a:gd name="T9" fmla="*/ 126 h 1158"/>
                <a:gd name="T10" fmla="*/ 938 w 1001"/>
                <a:gd name="T11" fmla="*/ 376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1158">
                  <a:moveTo>
                    <a:pt x="938" y="376"/>
                  </a:moveTo>
                  <a:lnTo>
                    <a:pt x="938" y="376"/>
                  </a:lnTo>
                  <a:cubicBezTo>
                    <a:pt x="1000" y="625"/>
                    <a:pt x="844" y="907"/>
                    <a:pt x="594" y="1032"/>
                  </a:cubicBezTo>
                  <a:cubicBezTo>
                    <a:pt x="344" y="1157"/>
                    <a:pt x="125" y="1032"/>
                    <a:pt x="63" y="782"/>
                  </a:cubicBezTo>
                  <a:cubicBezTo>
                    <a:pt x="0" y="532"/>
                    <a:pt x="157" y="219"/>
                    <a:pt x="407" y="126"/>
                  </a:cubicBezTo>
                  <a:cubicBezTo>
                    <a:pt x="657" y="0"/>
                    <a:pt x="875" y="126"/>
                    <a:pt x="938" y="376"/>
                  </a:cubicBezTo>
                </a:path>
              </a:pathLst>
            </a:custGeom>
            <a:solidFill>
              <a:srgbClr val="B7C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9" name="Freeform 66"/>
            <p:cNvSpPr>
              <a:spLocks noChangeArrowheads="1"/>
            </p:cNvSpPr>
            <p:nvPr/>
          </p:nvSpPr>
          <p:spPr bwMode="auto">
            <a:xfrm>
              <a:off x="4117975" y="-328613"/>
              <a:ext cx="168275" cy="247650"/>
            </a:xfrm>
            <a:custGeom>
              <a:avLst/>
              <a:gdLst>
                <a:gd name="T0" fmla="*/ 250 w 469"/>
                <a:gd name="T1" fmla="*/ 625 h 689"/>
                <a:gd name="T2" fmla="*/ 250 w 469"/>
                <a:gd name="T3" fmla="*/ 625 h 689"/>
                <a:gd name="T4" fmla="*/ 125 w 469"/>
                <a:gd name="T5" fmla="*/ 625 h 689"/>
                <a:gd name="T6" fmla="*/ 31 w 469"/>
                <a:gd name="T7" fmla="*/ 625 h 689"/>
                <a:gd name="T8" fmla="*/ 93 w 469"/>
                <a:gd name="T9" fmla="*/ 500 h 689"/>
                <a:gd name="T10" fmla="*/ 156 w 469"/>
                <a:gd name="T11" fmla="*/ 500 h 689"/>
                <a:gd name="T12" fmla="*/ 218 w 469"/>
                <a:gd name="T13" fmla="*/ 500 h 689"/>
                <a:gd name="T14" fmla="*/ 218 w 469"/>
                <a:gd name="T15" fmla="*/ 406 h 689"/>
                <a:gd name="T16" fmla="*/ 125 w 469"/>
                <a:gd name="T17" fmla="*/ 406 h 689"/>
                <a:gd name="T18" fmla="*/ 62 w 469"/>
                <a:gd name="T19" fmla="*/ 406 h 689"/>
                <a:gd name="T20" fmla="*/ 31 w 469"/>
                <a:gd name="T21" fmla="*/ 375 h 689"/>
                <a:gd name="T22" fmla="*/ 0 w 469"/>
                <a:gd name="T23" fmla="*/ 313 h 689"/>
                <a:gd name="T24" fmla="*/ 0 w 469"/>
                <a:gd name="T25" fmla="*/ 313 h 689"/>
                <a:gd name="T26" fmla="*/ 0 w 469"/>
                <a:gd name="T27" fmla="*/ 250 h 689"/>
                <a:gd name="T28" fmla="*/ 31 w 469"/>
                <a:gd name="T29" fmla="*/ 188 h 689"/>
                <a:gd name="T30" fmla="*/ 62 w 469"/>
                <a:gd name="T31" fmla="*/ 125 h 689"/>
                <a:gd name="T32" fmla="*/ 125 w 469"/>
                <a:gd name="T33" fmla="*/ 94 h 689"/>
                <a:gd name="T34" fmla="*/ 125 w 469"/>
                <a:gd name="T35" fmla="*/ 32 h 689"/>
                <a:gd name="T36" fmla="*/ 218 w 469"/>
                <a:gd name="T37" fmla="*/ 0 h 689"/>
                <a:gd name="T38" fmla="*/ 218 w 469"/>
                <a:gd name="T39" fmla="*/ 63 h 689"/>
                <a:gd name="T40" fmla="*/ 312 w 469"/>
                <a:gd name="T41" fmla="*/ 32 h 689"/>
                <a:gd name="T42" fmla="*/ 375 w 469"/>
                <a:gd name="T43" fmla="*/ 32 h 689"/>
                <a:gd name="T44" fmla="*/ 343 w 469"/>
                <a:gd name="T45" fmla="*/ 157 h 689"/>
                <a:gd name="T46" fmla="*/ 281 w 469"/>
                <a:gd name="T47" fmla="*/ 157 h 689"/>
                <a:gd name="T48" fmla="*/ 218 w 469"/>
                <a:gd name="T49" fmla="*/ 157 h 689"/>
                <a:gd name="T50" fmla="*/ 250 w 469"/>
                <a:gd name="T51" fmla="*/ 250 h 689"/>
                <a:gd name="T52" fmla="*/ 343 w 469"/>
                <a:gd name="T53" fmla="*/ 250 h 689"/>
                <a:gd name="T54" fmla="*/ 375 w 469"/>
                <a:gd name="T55" fmla="*/ 250 h 689"/>
                <a:gd name="T56" fmla="*/ 437 w 469"/>
                <a:gd name="T57" fmla="*/ 282 h 689"/>
                <a:gd name="T58" fmla="*/ 437 w 469"/>
                <a:gd name="T59" fmla="*/ 344 h 689"/>
                <a:gd name="T60" fmla="*/ 437 w 469"/>
                <a:gd name="T61" fmla="*/ 344 h 689"/>
                <a:gd name="T62" fmla="*/ 437 w 469"/>
                <a:gd name="T63" fmla="*/ 406 h 689"/>
                <a:gd name="T64" fmla="*/ 437 w 469"/>
                <a:gd name="T65" fmla="*/ 469 h 689"/>
                <a:gd name="T66" fmla="*/ 375 w 469"/>
                <a:gd name="T67" fmla="*/ 532 h 689"/>
                <a:gd name="T68" fmla="*/ 312 w 469"/>
                <a:gd name="T69" fmla="*/ 563 h 689"/>
                <a:gd name="T70" fmla="*/ 343 w 469"/>
                <a:gd name="T71" fmla="*/ 657 h 689"/>
                <a:gd name="T72" fmla="*/ 250 w 469"/>
                <a:gd name="T73" fmla="*/ 688 h 689"/>
                <a:gd name="T74" fmla="*/ 250 w 469"/>
                <a:gd name="T75" fmla="*/ 625 h 689"/>
                <a:gd name="T76" fmla="*/ 156 w 469"/>
                <a:gd name="T77" fmla="*/ 188 h 689"/>
                <a:gd name="T78" fmla="*/ 156 w 469"/>
                <a:gd name="T79" fmla="*/ 188 h 689"/>
                <a:gd name="T80" fmla="*/ 125 w 469"/>
                <a:gd name="T81" fmla="*/ 219 h 689"/>
                <a:gd name="T82" fmla="*/ 125 w 469"/>
                <a:gd name="T83" fmla="*/ 250 h 689"/>
                <a:gd name="T84" fmla="*/ 125 w 469"/>
                <a:gd name="T85" fmla="*/ 250 h 689"/>
                <a:gd name="T86" fmla="*/ 125 w 469"/>
                <a:gd name="T87" fmla="*/ 282 h 689"/>
                <a:gd name="T88" fmla="*/ 187 w 469"/>
                <a:gd name="T89" fmla="*/ 282 h 689"/>
                <a:gd name="T90" fmla="*/ 156 w 469"/>
                <a:gd name="T91" fmla="*/ 188 h 689"/>
                <a:gd name="T92" fmla="*/ 281 w 469"/>
                <a:gd name="T93" fmla="*/ 469 h 689"/>
                <a:gd name="T94" fmla="*/ 281 w 469"/>
                <a:gd name="T95" fmla="*/ 469 h 689"/>
                <a:gd name="T96" fmla="*/ 343 w 469"/>
                <a:gd name="T97" fmla="*/ 406 h 689"/>
                <a:gd name="T98" fmla="*/ 343 w 469"/>
                <a:gd name="T99" fmla="*/ 406 h 689"/>
                <a:gd name="T100" fmla="*/ 312 w 469"/>
                <a:gd name="T101" fmla="*/ 375 h 689"/>
                <a:gd name="T102" fmla="*/ 281 w 469"/>
                <a:gd name="T103" fmla="*/ 375 h 689"/>
                <a:gd name="T104" fmla="*/ 281 w 469"/>
                <a:gd name="T105" fmla="*/ 46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69" h="689">
                  <a:moveTo>
                    <a:pt x="250" y="625"/>
                  </a:moveTo>
                  <a:lnTo>
                    <a:pt x="250" y="625"/>
                  </a:lnTo>
                  <a:cubicBezTo>
                    <a:pt x="218" y="625"/>
                    <a:pt x="156" y="625"/>
                    <a:pt x="125" y="625"/>
                  </a:cubicBezTo>
                  <a:cubicBezTo>
                    <a:pt x="93" y="625"/>
                    <a:pt x="62" y="625"/>
                    <a:pt x="31" y="625"/>
                  </a:cubicBezTo>
                  <a:cubicBezTo>
                    <a:pt x="62" y="594"/>
                    <a:pt x="62" y="532"/>
                    <a:pt x="93" y="500"/>
                  </a:cubicBezTo>
                  <a:cubicBezTo>
                    <a:pt x="93" y="500"/>
                    <a:pt x="125" y="500"/>
                    <a:pt x="156" y="500"/>
                  </a:cubicBezTo>
                  <a:cubicBezTo>
                    <a:pt x="187" y="500"/>
                    <a:pt x="187" y="500"/>
                    <a:pt x="218" y="500"/>
                  </a:cubicBezTo>
                  <a:cubicBezTo>
                    <a:pt x="218" y="469"/>
                    <a:pt x="218" y="438"/>
                    <a:pt x="218" y="406"/>
                  </a:cubicBezTo>
                  <a:cubicBezTo>
                    <a:pt x="187" y="406"/>
                    <a:pt x="156" y="406"/>
                    <a:pt x="125" y="406"/>
                  </a:cubicBezTo>
                  <a:cubicBezTo>
                    <a:pt x="93" y="406"/>
                    <a:pt x="93" y="406"/>
                    <a:pt x="62" y="406"/>
                  </a:cubicBezTo>
                  <a:cubicBezTo>
                    <a:pt x="62" y="406"/>
                    <a:pt x="31" y="406"/>
                    <a:pt x="31" y="375"/>
                  </a:cubicBezTo>
                  <a:cubicBezTo>
                    <a:pt x="0" y="375"/>
                    <a:pt x="0" y="344"/>
                    <a:pt x="0" y="313"/>
                  </a:cubicBezTo>
                  <a:lnTo>
                    <a:pt x="0" y="313"/>
                  </a:lnTo>
                  <a:cubicBezTo>
                    <a:pt x="0" y="313"/>
                    <a:pt x="0" y="282"/>
                    <a:pt x="0" y="250"/>
                  </a:cubicBezTo>
                  <a:cubicBezTo>
                    <a:pt x="0" y="250"/>
                    <a:pt x="0" y="219"/>
                    <a:pt x="31" y="188"/>
                  </a:cubicBezTo>
                  <a:cubicBezTo>
                    <a:pt x="31" y="188"/>
                    <a:pt x="62" y="157"/>
                    <a:pt x="62" y="125"/>
                  </a:cubicBezTo>
                  <a:cubicBezTo>
                    <a:pt x="93" y="125"/>
                    <a:pt x="125" y="94"/>
                    <a:pt x="125" y="94"/>
                  </a:cubicBezTo>
                  <a:cubicBezTo>
                    <a:pt x="125" y="63"/>
                    <a:pt x="125" y="63"/>
                    <a:pt x="125" y="32"/>
                  </a:cubicBezTo>
                  <a:cubicBezTo>
                    <a:pt x="156" y="32"/>
                    <a:pt x="187" y="32"/>
                    <a:pt x="218" y="0"/>
                  </a:cubicBezTo>
                  <a:cubicBezTo>
                    <a:pt x="218" y="32"/>
                    <a:pt x="218" y="32"/>
                    <a:pt x="218" y="63"/>
                  </a:cubicBezTo>
                  <a:cubicBezTo>
                    <a:pt x="250" y="32"/>
                    <a:pt x="281" y="32"/>
                    <a:pt x="312" y="32"/>
                  </a:cubicBezTo>
                  <a:cubicBezTo>
                    <a:pt x="312" y="32"/>
                    <a:pt x="343" y="32"/>
                    <a:pt x="375" y="32"/>
                  </a:cubicBezTo>
                  <a:cubicBezTo>
                    <a:pt x="375" y="94"/>
                    <a:pt x="343" y="125"/>
                    <a:pt x="343" y="157"/>
                  </a:cubicBezTo>
                  <a:cubicBezTo>
                    <a:pt x="312" y="157"/>
                    <a:pt x="312" y="157"/>
                    <a:pt x="281" y="157"/>
                  </a:cubicBezTo>
                  <a:cubicBezTo>
                    <a:pt x="281" y="157"/>
                    <a:pt x="250" y="157"/>
                    <a:pt x="218" y="157"/>
                  </a:cubicBezTo>
                  <a:cubicBezTo>
                    <a:pt x="250" y="188"/>
                    <a:pt x="250" y="219"/>
                    <a:pt x="250" y="250"/>
                  </a:cubicBezTo>
                  <a:cubicBezTo>
                    <a:pt x="281" y="250"/>
                    <a:pt x="312" y="250"/>
                    <a:pt x="343" y="250"/>
                  </a:cubicBezTo>
                  <a:lnTo>
                    <a:pt x="375" y="250"/>
                  </a:lnTo>
                  <a:cubicBezTo>
                    <a:pt x="406" y="250"/>
                    <a:pt x="406" y="282"/>
                    <a:pt x="437" y="282"/>
                  </a:cubicBezTo>
                  <a:cubicBezTo>
                    <a:pt x="437" y="282"/>
                    <a:pt x="437" y="313"/>
                    <a:pt x="437" y="344"/>
                  </a:cubicBezTo>
                  <a:lnTo>
                    <a:pt x="437" y="344"/>
                  </a:lnTo>
                  <a:cubicBezTo>
                    <a:pt x="468" y="375"/>
                    <a:pt x="468" y="375"/>
                    <a:pt x="437" y="406"/>
                  </a:cubicBezTo>
                  <a:cubicBezTo>
                    <a:pt x="437" y="438"/>
                    <a:pt x="437" y="438"/>
                    <a:pt x="437" y="469"/>
                  </a:cubicBezTo>
                  <a:cubicBezTo>
                    <a:pt x="406" y="500"/>
                    <a:pt x="406" y="500"/>
                    <a:pt x="375" y="532"/>
                  </a:cubicBezTo>
                  <a:cubicBezTo>
                    <a:pt x="375" y="532"/>
                    <a:pt x="343" y="563"/>
                    <a:pt x="312" y="563"/>
                  </a:cubicBezTo>
                  <a:cubicBezTo>
                    <a:pt x="312" y="594"/>
                    <a:pt x="312" y="625"/>
                    <a:pt x="343" y="657"/>
                  </a:cubicBezTo>
                  <a:cubicBezTo>
                    <a:pt x="312" y="657"/>
                    <a:pt x="281" y="688"/>
                    <a:pt x="250" y="688"/>
                  </a:cubicBezTo>
                  <a:cubicBezTo>
                    <a:pt x="250" y="657"/>
                    <a:pt x="250" y="625"/>
                    <a:pt x="250" y="625"/>
                  </a:cubicBezTo>
                  <a:close/>
                  <a:moveTo>
                    <a:pt x="156" y="188"/>
                  </a:moveTo>
                  <a:lnTo>
                    <a:pt x="156" y="188"/>
                  </a:lnTo>
                  <a:cubicBezTo>
                    <a:pt x="156" y="219"/>
                    <a:pt x="125" y="219"/>
                    <a:pt x="125" y="219"/>
                  </a:cubicBezTo>
                  <a:cubicBezTo>
                    <a:pt x="125" y="250"/>
                    <a:pt x="125" y="250"/>
                    <a:pt x="125" y="250"/>
                  </a:cubicBezTo>
                  <a:lnTo>
                    <a:pt x="125" y="250"/>
                  </a:lnTo>
                  <a:cubicBezTo>
                    <a:pt x="125" y="282"/>
                    <a:pt x="125" y="282"/>
                    <a:pt x="125" y="282"/>
                  </a:cubicBezTo>
                  <a:cubicBezTo>
                    <a:pt x="156" y="282"/>
                    <a:pt x="156" y="282"/>
                    <a:pt x="187" y="282"/>
                  </a:cubicBezTo>
                  <a:cubicBezTo>
                    <a:pt x="187" y="250"/>
                    <a:pt x="156" y="219"/>
                    <a:pt x="156" y="188"/>
                  </a:cubicBezTo>
                  <a:close/>
                  <a:moveTo>
                    <a:pt x="281" y="469"/>
                  </a:moveTo>
                  <a:lnTo>
                    <a:pt x="281" y="469"/>
                  </a:lnTo>
                  <a:cubicBezTo>
                    <a:pt x="312" y="438"/>
                    <a:pt x="343" y="438"/>
                    <a:pt x="343" y="406"/>
                  </a:cubicBezTo>
                  <a:lnTo>
                    <a:pt x="343" y="406"/>
                  </a:lnTo>
                  <a:lnTo>
                    <a:pt x="312" y="375"/>
                  </a:lnTo>
                  <a:lnTo>
                    <a:pt x="281" y="375"/>
                  </a:lnTo>
                  <a:cubicBezTo>
                    <a:pt x="281" y="406"/>
                    <a:pt x="281" y="438"/>
                    <a:pt x="281" y="469"/>
                  </a:cubicBezTo>
                  <a:close/>
                </a:path>
              </a:pathLst>
            </a:custGeom>
            <a:solidFill>
              <a:srgbClr val="99B63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0" name="Freeform 67"/>
            <p:cNvSpPr>
              <a:spLocks noChangeArrowheads="1"/>
            </p:cNvSpPr>
            <p:nvPr/>
          </p:nvSpPr>
          <p:spPr bwMode="auto">
            <a:xfrm>
              <a:off x="3363913" y="1303338"/>
              <a:ext cx="979487" cy="630237"/>
            </a:xfrm>
            <a:custGeom>
              <a:avLst/>
              <a:gdLst>
                <a:gd name="T0" fmla="*/ 2406 w 2720"/>
                <a:gd name="T1" fmla="*/ 1750 h 1751"/>
                <a:gd name="T2" fmla="*/ 2406 w 2720"/>
                <a:gd name="T3" fmla="*/ 1750 h 1751"/>
                <a:gd name="T4" fmla="*/ 0 w 2720"/>
                <a:gd name="T5" fmla="*/ 1093 h 1751"/>
                <a:gd name="T6" fmla="*/ 312 w 2720"/>
                <a:gd name="T7" fmla="*/ 0 h 1751"/>
                <a:gd name="T8" fmla="*/ 2719 w 2720"/>
                <a:gd name="T9" fmla="*/ 687 h 1751"/>
                <a:gd name="T10" fmla="*/ 2406 w 2720"/>
                <a:gd name="T11" fmla="*/ 1750 h 1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20" h="1751">
                  <a:moveTo>
                    <a:pt x="2406" y="1750"/>
                  </a:moveTo>
                  <a:lnTo>
                    <a:pt x="2406" y="1750"/>
                  </a:lnTo>
                  <a:cubicBezTo>
                    <a:pt x="1750" y="1093"/>
                    <a:pt x="687" y="1750"/>
                    <a:pt x="0" y="1093"/>
                  </a:cubicBezTo>
                  <a:cubicBezTo>
                    <a:pt x="125" y="718"/>
                    <a:pt x="219" y="375"/>
                    <a:pt x="312" y="0"/>
                  </a:cubicBezTo>
                  <a:cubicBezTo>
                    <a:pt x="1000" y="656"/>
                    <a:pt x="2031" y="31"/>
                    <a:pt x="2719" y="687"/>
                  </a:cubicBezTo>
                  <a:cubicBezTo>
                    <a:pt x="2625" y="1031"/>
                    <a:pt x="2531" y="1406"/>
                    <a:pt x="2406" y="1750"/>
                  </a:cubicBezTo>
                </a:path>
              </a:pathLst>
            </a:custGeom>
            <a:solidFill>
              <a:srgbClr val="B7C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1" name="Freeform 68"/>
            <p:cNvSpPr>
              <a:spLocks noChangeArrowheads="1"/>
            </p:cNvSpPr>
            <p:nvPr/>
          </p:nvSpPr>
          <p:spPr bwMode="auto">
            <a:xfrm>
              <a:off x="3430588" y="1404938"/>
              <a:ext cx="844550" cy="439737"/>
            </a:xfrm>
            <a:custGeom>
              <a:avLst/>
              <a:gdLst>
                <a:gd name="T0" fmla="*/ 2125 w 2345"/>
                <a:gd name="T1" fmla="*/ 1219 h 1220"/>
                <a:gd name="T2" fmla="*/ 2125 w 2345"/>
                <a:gd name="T3" fmla="*/ 1219 h 1220"/>
                <a:gd name="T4" fmla="*/ 0 w 2345"/>
                <a:gd name="T5" fmla="*/ 750 h 1220"/>
                <a:gd name="T6" fmla="*/ 219 w 2345"/>
                <a:gd name="T7" fmla="*/ 0 h 1220"/>
                <a:gd name="T8" fmla="*/ 2344 w 2345"/>
                <a:gd name="T9" fmla="*/ 437 h 1220"/>
                <a:gd name="T10" fmla="*/ 2125 w 2345"/>
                <a:gd name="T11" fmla="*/ 1219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5" h="1220">
                  <a:moveTo>
                    <a:pt x="2125" y="1219"/>
                  </a:moveTo>
                  <a:lnTo>
                    <a:pt x="2125" y="1219"/>
                  </a:lnTo>
                  <a:cubicBezTo>
                    <a:pt x="1500" y="781"/>
                    <a:pt x="625" y="1187"/>
                    <a:pt x="0" y="750"/>
                  </a:cubicBezTo>
                  <a:cubicBezTo>
                    <a:pt x="94" y="500"/>
                    <a:pt x="157" y="250"/>
                    <a:pt x="219" y="0"/>
                  </a:cubicBezTo>
                  <a:cubicBezTo>
                    <a:pt x="844" y="437"/>
                    <a:pt x="1719" y="31"/>
                    <a:pt x="2344" y="437"/>
                  </a:cubicBezTo>
                  <a:cubicBezTo>
                    <a:pt x="2282" y="687"/>
                    <a:pt x="2219" y="969"/>
                    <a:pt x="2125" y="1219"/>
                  </a:cubicBezTo>
                </a:path>
              </a:pathLst>
            </a:custGeom>
            <a:solidFill>
              <a:srgbClr val="99B63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2" name="Freeform 69"/>
            <p:cNvSpPr>
              <a:spLocks noChangeArrowheads="1"/>
            </p:cNvSpPr>
            <p:nvPr/>
          </p:nvSpPr>
          <p:spPr bwMode="auto">
            <a:xfrm>
              <a:off x="3713163" y="1517650"/>
              <a:ext cx="269875" cy="214313"/>
            </a:xfrm>
            <a:custGeom>
              <a:avLst/>
              <a:gdLst>
                <a:gd name="T0" fmla="*/ 718 w 751"/>
                <a:gd name="T1" fmla="*/ 313 h 595"/>
                <a:gd name="T2" fmla="*/ 718 w 751"/>
                <a:gd name="T3" fmla="*/ 313 h 595"/>
                <a:gd name="T4" fmla="*/ 312 w 751"/>
                <a:gd name="T5" fmla="*/ 594 h 595"/>
                <a:gd name="T6" fmla="*/ 62 w 751"/>
                <a:gd name="T7" fmla="*/ 282 h 595"/>
                <a:gd name="T8" fmla="*/ 468 w 751"/>
                <a:gd name="T9" fmla="*/ 0 h 595"/>
                <a:gd name="T10" fmla="*/ 718 w 751"/>
                <a:gd name="T11" fmla="*/ 313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1" h="595">
                  <a:moveTo>
                    <a:pt x="718" y="313"/>
                  </a:moveTo>
                  <a:lnTo>
                    <a:pt x="718" y="313"/>
                  </a:lnTo>
                  <a:cubicBezTo>
                    <a:pt x="656" y="469"/>
                    <a:pt x="468" y="594"/>
                    <a:pt x="312" y="594"/>
                  </a:cubicBezTo>
                  <a:cubicBezTo>
                    <a:pt x="125" y="594"/>
                    <a:pt x="0" y="438"/>
                    <a:pt x="62" y="282"/>
                  </a:cubicBezTo>
                  <a:cubicBezTo>
                    <a:pt x="93" y="125"/>
                    <a:pt x="281" y="0"/>
                    <a:pt x="468" y="0"/>
                  </a:cubicBezTo>
                  <a:cubicBezTo>
                    <a:pt x="656" y="0"/>
                    <a:pt x="750" y="125"/>
                    <a:pt x="718" y="313"/>
                  </a:cubicBezTo>
                </a:path>
              </a:pathLst>
            </a:custGeom>
            <a:solidFill>
              <a:srgbClr val="B7C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3" name="Freeform 70"/>
            <p:cNvSpPr>
              <a:spLocks noChangeArrowheads="1"/>
            </p:cNvSpPr>
            <p:nvPr/>
          </p:nvSpPr>
          <p:spPr bwMode="auto">
            <a:xfrm>
              <a:off x="3779838" y="1550988"/>
              <a:ext cx="134937" cy="146050"/>
            </a:xfrm>
            <a:custGeom>
              <a:avLst/>
              <a:gdLst>
                <a:gd name="T0" fmla="*/ 125 w 376"/>
                <a:gd name="T1" fmla="*/ 344 h 407"/>
                <a:gd name="T2" fmla="*/ 125 w 376"/>
                <a:gd name="T3" fmla="*/ 344 h 407"/>
                <a:gd name="T4" fmla="*/ 63 w 376"/>
                <a:gd name="T5" fmla="*/ 344 h 407"/>
                <a:gd name="T6" fmla="*/ 0 w 376"/>
                <a:gd name="T7" fmla="*/ 313 h 407"/>
                <a:gd name="T8" fmla="*/ 63 w 376"/>
                <a:gd name="T9" fmla="*/ 250 h 407"/>
                <a:gd name="T10" fmla="*/ 125 w 376"/>
                <a:gd name="T11" fmla="*/ 281 h 407"/>
                <a:gd name="T12" fmla="*/ 156 w 376"/>
                <a:gd name="T13" fmla="*/ 281 h 407"/>
                <a:gd name="T14" fmla="*/ 156 w 376"/>
                <a:gd name="T15" fmla="*/ 219 h 407"/>
                <a:gd name="T16" fmla="*/ 125 w 376"/>
                <a:gd name="T17" fmla="*/ 219 h 407"/>
                <a:gd name="T18" fmla="*/ 94 w 376"/>
                <a:gd name="T19" fmla="*/ 188 h 407"/>
                <a:gd name="T20" fmla="*/ 63 w 376"/>
                <a:gd name="T21" fmla="*/ 156 h 407"/>
                <a:gd name="T22" fmla="*/ 63 w 376"/>
                <a:gd name="T23" fmla="*/ 125 h 407"/>
                <a:gd name="T24" fmla="*/ 63 w 376"/>
                <a:gd name="T25" fmla="*/ 125 h 407"/>
                <a:gd name="T26" fmla="*/ 94 w 376"/>
                <a:gd name="T27" fmla="*/ 63 h 407"/>
                <a:gd name="T28" fmla="*/ 125 w 376"/>
                <a:gd name="T29" fmla="*/ 31 h 407"/>
                <a:gd name="T30" fmla="*/ 188 w 376"/>
                <a:gd name="T31" fmla="*/ 31 h 407"/>
                <a:gd name="T32" fmla="*/ 219 w 376"/>
                <a:gd name="T33" fmla="*/ 0 h 407"/>
                <a:gd name="T34" fmla="*/ 250 w 376"/>
                <a:gd name="T35" fmla="*/ 0 h 407"/>
                <a:gd name="T36" fmla="*/ 281 w 376"/>
                <a:gd name="T37" fmla="*/ 0 h 407"/>
                <a:gd name="T38" fmla="*/ 281 w 376"/>
                <a:gd name="T39" fmla="*/ 31 h 407"/>
                <a:gd name="T40" fmla="*/ 344 w 376"/>
                <a:gd name="T41" fmla="*/ 31 h 407"/>
                <a:gd name="T42" fmla="*/ 375 w 376"/>
                <a:gd name="T43" fmla="*/ 63 h 407"/>
                <a:gd name="T44" fmla="*/ 313 w 376"/>
                <a:gd name="T45" fmla="*/ 125 h 407"/>
                <a:gd name="T46" fmla="*/ 281 w 376"/>
                <a:gd name="T47" fmla="*/ 94 h 407"/>
                <a:gd name="T48" fmla="*/ 250 w 376"/>
                <a:gd name="T49" fmla="*/ 94 h 407"/>
                <a:gd name="T50" fmla="*/ 250 w 376"/>
                <a:gd name="T51" fmla="*/ 156 h 407"/>
                <a:gd name="T52" fmla="*/ 281 w 376"/>
                <a:gd name="T53" fmla="*/ 156 h 407"/>
                <a:gd name="T54" fmla="*/ 313 w 376"/>
                <a:gd name="T55" fmla="*/ 188 h 407"/>
                <a:gd name="T56" fmla="*/ 344 w 376"/>
                <a:gd name="T57" fmla="*/ 219 h 407"/>
                <a:gd name="T58" fmla="*/ 344 w 376"/>
                <a:gd name="T59" fmla="*/ 250 h 407"/>
                <a:gd name="T60" fmla="*/ 344 w 376"/>
                <a:gd name="T61" fmla="*/ 250 h 407"/>
                <a:gd name="T62" fmla="*/ 313 w 376"/>
                <a:gd name="T63" fmla="*/ 313 h 407"/>
                <a:gd name="T64" fmla="*/ 281 w 376"/>
                <a:gd name="T65" fmla="*/ 313 h 407"/>
                <a:gd name="T66" fmla="*/ 250 w 376"/>
                <a:gd name="T67" fmla="*/ 344 h 407"/>
                <a:gd name="T68" fmla="*/ 188 w 376"/>
                <a:gd name="T69" fmla="*/ 344 h 407"/>
                <a:gd name="T70" fmla="*/ 156 w 376"/>
                <a:gd name="T71" fmla="*/ 406 h 407"/>
                <a:gd name="T72" fmla="*/ 125 w 376"/>
                <a:gd name="T73" fmla="*/ 406 h 407"/>
                <a:gd name="T74" fmla="*/ 125 w 376"/>
                <a:gd name="T75" fmla="*/ 344 h 407"/>
                <a:gd name="T76" fmla="*/ 219 w 376"/>
                <a:gd name="T77" fmla="*/ 94 h 407"/>
                <a:gd name="T78" fmla="*/ 219 w 376"/>
                <a:gd name="T79" fmla="*/ 94 h 407"/>
                <a:gd name="T80" fmla="*/ 188 w 376"/>
                <a:gd name="T81" fmla="*/ 94 h 407"/>
                <a:gd name="T82" fmla="*/ 156 w 376"/>
                <a:gd name="T83" fmla="*/ 125 h 407"/>
                <a:gd name="T84" fmla="*/ 156 w 376"/>
                <a:gd name="T85" fmla="*/ 125 h 407"/>
                <a:gd name="T86" fmla="*/ 156 w 376"/>
                <a:gd name="T87" fmla="*/ 125 h 407"/>
                <a:gd name="T88" fmla="*/ 188 w 376"/>
                <a:gd name="T89" fmla="*/ 125 h 407"/>
                <a:gd name="T90" fmla="*/ 219 w 376"/>
                <a:gd name="T91" fmla="*/ 94 h 407"/>
                <a:gd name="T92" fmla="*/ 219 w 376"/>
                <a:gd name="T93" fmla="*/ 281 h 407"/>
                <a:gd name="T94" fmla="*/ 219 w 376"/>
                <a:gd name="T95" fmla="*/ 281 h 407"/>
                <a:gd name="T96" fmla="*/ 250 w 376"/>
                <a:gd name="T97" fmla="*/ 250 h 407"/>
                <a:gd name="T98" fmla="*/ 250 w 376"/>
                <a:gd name="T99" fmla="*/ 250 h 407"/>
                <a:gd name="T100" fmla="*/ 250 w 376"/>
                <a:gd name="T101" fmla="*/ 250 h 407"/>
                <a:gd name="T102" fmla="*/ 219 w 376"/>
                <a:gd name="T103" fmla="*/ 219 h 407"/>
                <a:gd name="T104" fmla="*/ 219 w 376"/>
                <a:gd name="T105" fmla="*/ 28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6" h="407">
                  <a:moveTo>
                    <a:pt x="125" y="344"/>
                  </a:moveTo>
                  <a:lnTo>
                    <a:pt x="125" y="344"/>
                  </a:lnTo>
                  <a:cubicBezTo>
                    <a:pt x="94" y="344"/>
                    <a:pt x="94" y="344"/>
                    <a:pt x="63" y="344"/>
                  </a:cubicBezTo>
                  <a:cubicBezTo>
                    <a:pt x="31" y="344"/>
                    <a:pt x="31" y="313"/>
                    <a:pt x="0" y="313"/>
                  </a:cubicBezTo>
                  <a:cubicBezTo>
                    <a:pt x="31" y="281"/>
                    <a:pt x="31" y="250"/>
                    <a:pt x="63" y="250"/>
                  </a:cubicBezTo>
                  <a:cubicBezTo>
                    <a:pt x="94" y="250"/>
                    <a:pt x="94" y="250"/>
                    <a:pt x="125" y="281"/>
                  </a:cubicBezTo>
                  <a:cubicBezTo>
                    <a:pt x="125" y="281"/>
                    <a:pt x="125" y="281"/>
                    <a:pt x="156" y="281"/>
                  </a:cubicBezTo>
                  <a:cubicBezTo>
                    <a:pt x="156" y="250"/>
                    <a:pt x="156" y="250"/>
                    <a:pt x="156" y="219"/>
                  </a:cubicBezTo>
                  <a:lnTo>
                    <a:pt x="125" y="219"/>
                  </a:lnTo>
                  <a:cubicBezTo>
                    <a:pt x="94" y="188"/>
                    <a:pt x="94" y="188"/>
                    <a:pt x="94" y="188"/>
                  </a:cubicBezTo>
                  <a:cubicBezTo>
                    <a:pt x="63" y="188"/>
                    <a:pt x="63" y="156"/>
                    <a:pt x="63" y="156"/>
                  </a:cubicBezTo>
                  <a:lnTo>
                    <a:pt x="63" y="125"/>
                  </a:lnTo>
                  <a:lnTo>
                    <a:pt x="63" y="125"/>
                  </a:lnTo>
                  <a:cubicBezTo>
                    <a:pt x="63" y="94"/>
                    <a:pt x="94" y="94"/>
                    <a:pt x="94" y="63"/>
                  </a:cubicBezTo>
                  <a:cubicBezTo>
                    <a:pt x="94" y="63"/>
                    <a:pt x="125" y="63"/>
                    <a:pt x="125" y="31"/>
                  </a:cubicBezTo>
                  <a:cubicBezTo>
                    <a:pt x="125" y="31"/>
                    <a:pt x="156" y="31"/>
                    <a:pt x="188" y="31"/>
                  </a:cubicBezTo>
                  <a:lnTo>
                    <a:pt x="219" y="0"/>
                  </a:lnTo>
                  <a:cubicBezTo>
                    <a:pt x="219" y="0"/>
                    <a:pt x="219" y="0"/>
                    <a:pt x="250" y="0"/>
                  </a:cubicBezTo>
                  <a:lnTo>
                    <a:pt x="281" y="0"/>
                  </a:lnTo>
                  <a:cubicBezTo>
                    <a:pt x="281" y="0"/>
                    <a:pt x="281" y="0"/>
                    <a:pt x="281" y="31"/>
                  </a:cubicBezTo>
                  <a:cubicBezTo>
                    <a:pt x="313" y="31"/>
                    <a:pt x="313" y="31"/>
                    <a:pt x="344" y="31"/>
                  </a:cubicBezTo>
                  <a:cubicBezTo>
                    <a:pt x="344" y="31"/>
                    <a:pt x="375" y="31"/>
                    <a:pt x="375" y="63"/>
                  </a:cubicBezTo>
                  <a:cubicBezTo>
                    <a:pt x="375" y="63"/>
                    <a:pt x="344" y="94"/>
                    <a:pt x="313" y="125"/>
                  </a:cubicBezTo>
                  <a:cubicBezTo>
                    <a:pt x="313" y="125"/>
                    <a:pt x="313" y="94"/>
                    <a:pt x="281" y="94"/>
                  </a:cubicBezTo>
                  <a:cubicBezTo>
                    <a:pt x="281" y="94"/>
                    <a:pt x="281" y="94"/>
                    <a:pt x="250" y="94"/>
                  </a:cubicBezTo>
                  <a:cubicBezTo>
                    <a:pt x="250" y="125"/>
                    <a:pt x="250" y="125"/>
                    <a:pt x="250" y="156"/>
                  </a:cubicBezTo>
                  <a:lnTo>
                    <a:pt x="281" y="156"/>
                  </a:lnTo>
                  <a:cubicBezTo>
                    <a:pt x="313" y="156"/>
                    <a:pt x="313" y="188"/>
                    <a:pt x="313" y="188"/>
                  </a:cubicBezTo>
                  <a:cubicBezTo>
                    <a:pt x="344" y="188"/>
                    <a:pt x="344" y="219"/>
                    <a:pt x="344" y="219"/>
                  </a:cubicBezTo>
                  <a:lnTo>
                    <a:pt x="344" y="250"/>
                  </a:lnTo>
                  <a:lnTo>
                    <a:pt x="344" y="250"/>
                  </a:lnTo>
                  <a:cubicBezTo>
                    <a:pt x="344" y="281"/>
                    <a:pt x="313" y="281"/>
                    <a:pt x="313" y="313"/>
                  </a:cubicBezTo>
                  <a:cubicBezTo>
                    <a:pt x="313" y="313"/>
                    <a:pt x="313" y="313"/>
                    <a:pt x="281" y="313"/>
                  </a:cubicBezTo>
                  <a:cubicBezTo>
                    <a:pt x="281" y="344"/>
                    <a:pt x="250" y="344"/>
                    <a:pt x="250" y="344"/>
                  </a:cubicBezTo>
                  <a:cubicBezTo>
                    <a:pt x="219" y="344"/>
                    <a:pt x="219" y="344"/>
                    <a:pt x="188" y="344"/>
                  </a:cubicBezTo>
                  <a:cubicBezTo>
                    <a:pt x="188" y="375"/>
                    <a:pt x="188" y="375"/>
                    <a:pt x="156" y="406"/>
                  </a:cubicBezTo>
                  <a:lnTo>
                    <a:pt x="125" y="406"/>
                  </a:lnTo>
                  <a:cubicBezTo>
                    <a:pt x="125" y="375"/>
                    <a:pt x="125" y="375"/>
                    <a:pt x="125" y="344"/>
                  </a:cubicBezTo>
                  <a:close/>
                  <a:moveTo>
                    <a:pt x="219" y="94"/>
                  </a:moveTo>
                  <a:lnTo>
                    <a:pt x="219" y="94"/>
                  </a:lnTo>
                  <a:cubicBezTo>
                    <a:pt x="188" y="94"/>
                    <a:pt x="188" y="94"/>
                    <a:pt x="188" y="94"/>
                  </a:cubicBezTo>
                  <a:cubicBezTo>
                    <a:pt x="188" y="94"/>
                    <a:pt x="156" y="94"/>
                    <a:pt x="156" y="125"/>
                  </a:cubicBezTo>
                  <a:lnTo>
                    <a:pt x="156" y="125"/>
                  </a:lnTo>
                  <a:lnTo>
                    <a:pt x="156" y="125"/>
                  </a:lnTo>
                  <a:cubicBezTo>
                    <a:pt x="188" y="125"/>
                    <a:pt x="188" y="125"/>
                    <a:pt x="188" y="125"/>
                  </a:cubicBezTo>
                  <a:lnTo>
                    <a:pt x="219" y="94"/>
                  </a:lnTo>
                  <a:close/>
                  <a:moveTo>
                    <a:pt x="219" y="281"/>
                  </a:moveTo>
                  <a:lnTo>
                    <a:pt x="219" y="281"/>
                  </a:lnTo>
                  <a:cubicBezTo>
                    <a:pt x="219" y="281"/>
                    <a:pt x="250" y="281"/>
                    <a:pt x="250" y="250"/>
                  </a:cubicBezTo>
                  <a:lnTo>
                    <a:pt x="250" y="250"/>
                  </a:lnTo>
                  <a:lnTo>
                    <a:pt x="250" y="250"/>
                  </a:lnTo>
                  <a:cubicBezTo>
                    <a:pt x="250" y="250"/>
                    <a:pt x="219" y="250"/>
                    <a:pt x="219" y="219"/>
                  </a:cubicBezTo>
                  <a:cubicBezTo>
                    <a:pt x="219" y="250"/>
                    <a:pt x="219" y="281"/>
                    <a:pt x="219" y="281"/>
                  </a:cubicBezTo>
                  <a:close/>
                </a:path>
              </a:pathLst>
            </a:custGeom>
            <a:solidFill>
              <a:srgbClr val="99B63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4" name="Freeform 71"/>
            <p:cNvSpPr>
              <a:spLocks noChangeArrowheads="1"/>
            </p:cNvSpPr>
            <p:nvPr/>
          </p:nvSpPr>
          <p:spPr bwMode="auto">
            <a:xfrm>
              <a:off x="4781550" y="392113"/>
              <a:ext cx="1452563" cy="1249362"/>
            </a:xfrm>
            <a:custGeom>
              <a:avLst/>
              <a:gdLst>
                <a:gd name="T0" fmla="*/ 3125 w 4033"/>
                <a:gd name="T1" fmla="*/ 3469 h 3470"/>
                <a:gd name="T2" fmla="*/ 3125 w 4033"/>
                <a:gd name="T3" fmla="*/ 3469 h 3470"/>
                <a:gd name="T4" fmla="*/ 0 w 4033"/>
                <a:gd name="T5" fmla="*/ 1407 h 3470"/>
                <a:gd name="T6" fmla="*/ 907 w 4033"/>
                <a:gd name="T7" fmla="*/ 0 h 3470"/>
                <a:gd name="T8" fmla="*/ 4032 w 4033"/>
                <a:gd name="T9" fmla="*/ 2063 h 3470"/>
                <a:gd name="T10" fmla="*/ 3125 w 4033"/>
                <a:gd name="T11" fmla="*/ 3469 h 3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33" h="3470">
                  <a:moveTo>
                    <a:pt x="3125" y="3469"/>
                  </a:moveTo>
                  <a:lnTo>
                    <a:pt x="3125" y="3469"/>
                  </a:lnTo>
                  <a:cubicBezTo>
                    <a:pt x="2438" y="2219"/>
                    <a:pt x="657" y="2657"/>
                    <a:pt x="0" y="1407"/>
                  </a:cubicBezTo>
                  <a:cubicBezTo>
                    <a:pt x="313" y="938"/>
                    <a:pt x="625" y="469"/>
                    <a:pt x="907" y="0"/>
                  </a:cubicBezTo>
                  <a:cubicBezTo>
                    <a:pt x="1594" y="1250"/>
                    <a:pt x="3375" y="813"/>
                    <a:pt x="4032" y="2063"/>
                  </a:cubicBezTo>
                  <a:cubicBezTo>
                    <a:pt x="3750" y="2532"/>
                    <a:pt x="3438" y="3000"/>
                    <a:pt x="3125" y="3469"/>
                  </a:cubicBezTo>
                </a:path>
              </a:pathLst>
            </a:custGeom>
            <a:solidFill>
              <a:srgbClr val="B7C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5" name="Freeform 72"/>
            <p:cNvSpPr>
              <a:spLocks noChangeArrowheads="1"/>
            </p:cNvSpPr>
            <p:nvPr/>
          </p:nvSpPr>
          <p:spPr bwMode="auto">
            <a:xfrm>
              <a:off x="4881563" y="549275"/>
              <a:ext cx="1249362" cy="933450"/>
            </a:xfrm>
            <a:custGeom>
              <a:avLst/>
              <a:gdLst>
                <a:gd name="T0" fmla="*/ 2843 w 3469"/>
                <a:gd name="T1" fmla="*/ 2594 h 2595"/>
                <a:gd name="T2" fmla="*/ 2843 w 3469"/>
                <a:gd name="T3" fmla="*/ 2594 h 2595"/>
                <a:gd name="T4" fmla="*/ 0 w 3469"/>
                <a:gd name="T5" fmla="*/ 1000 h 2595"/>
                <a:gd name="T6" fmla="*/ 656 w 3469"/>
                <a:gd name="T7" fmla="*/ 0 h 2595"/>
                <a:gd name="T8" fmla="*/ 3468 w 3469"/>
                <a:gd name="T9" fmla="*/ 1625 h 2595"/>
                <a:gd name="T10" fmla="*/ 2843 w 3469"/>
                <a:gd name="T11" fmla="*/ 2594 h 2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69" h="2595">
                  <a:moveTo>
                    <a:pt x="2843" y="2594"/>
                  </a:moveTo>
                  <a:lnTo>
                    <a:pt x="2843" y="2594"/>
                  </a:lnTo>
                  <a:cubicBezTo>
                    <a:pt x="2125" y="1687"/>
                    <a:pt x="687" y="1875"/>
                    <a:pt x="0" y="1000"/>
                  </a:cubicBezTo>
                  <a:cubicBezTo>
                    <a:pt x="218" y="656"/>
                    <a:pt x="437" y="344"/>
                    <a:pt x="656" y="0"/>
                  </a:cubicBezTo>
                  <a:cubicBezTo>
                    <a:pt x="1343" y="906"/>
                    <a:pt x="2781" y="719"/>
                    <a:pt x="3468" y="1625"/>
                  </a:cubicBezTo>
                  <a:cubicBezTo>
                    <a:pt x="3250" y="1937"/>
                    <a:pt x="3031" y="2281"/>
                    <a:pt x="2843" y="2594"/>
                  </a:cubicBezTo>
                </a:path>
              </a:pathLst>
            </a:custGeom>
            <a:solidFill>
              <a:srgbClr val="99B63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6" name="Freeform 73"/>
            <p:cNvSpPr>
              <a:spLocks noChangeArrowheads="1"/>
            </p:cNvSpPr>
            <p:nvPr/>
          </p:nvSpPr>
          <p:spPr bwMode="auto">
            <a:xfrm>
              <a:off x="5287963" y="841375"/>
              <a:ext cx="427037" cy="338138"/>
            </a:xfrm>
            <a:custGeom>
              <a:avLst/>
              <a:gdLst>
                <a:gd name="T0" fmla="*/ 1031 w 1188"/>
                <a:gd name="T1" fmla="*/ 625 h 939"/>
                <a:gd name="T2" fmla="*/ 1031 w 1188"/>
                <a:gd name="T3" fmla="*/ 625 h 939"/>
                <a:gd name="T4" fmla="*/ 343 w 1188"/>
                <a:gd name="T5" fmla="*/ 875 h 939"/>
                <a:gd name="T6" fmla="*/ 125 w 1188"/>
                <a:gd name="T7" fmla="*/ 313 h 939"/>
                <a:gd name="T8" fmla="*/ 843 w 1188"/>
                <a:gd name="T9" fmla="*/ 94 h 939"/>
                <a:gd name="T10" fmla="*/ 1031 w 1188"/>
                <a:gd name="T11" fmla="*/ 625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8" h="939">
                  <a:moveTo>
                    <a:pt x="1031" y="625"/>
                  </a:moveTo>
                  <a:lnTo>
                    <a:pt x="1031" y="625"/>
                  </a:lnTo>
                  <a:cubicBezTo>
                    <a:pt x="906" y="844"/>
                    <a:pt x="593" y="938"/>
                    <a:pt x="343" y="875"/>
                  </a:cubicBezTo>
                  <a:cubicBezTo>
                    <a:pt x="62" y="782"/>
                    <a:pt x="0" y="532"/>
                    <a:pt x="125" y="313"/>
                  </a:cubicBezTo>
                  <a:cubicBezTo>
                    <a:pt x="281" y="94"/>
                    <a:pt x="593" y="0"/>
                    <a:pt x="843" y="94"/>
                  </a:cubicBezTo>
                  <a:cubicBezTo>
                    <a:pt x="1093" y="157"/>
                    <a:pt x="1187" y="407"/>
                    <a:pt x="1031" y="625"/>
                  </a:cubicBezTo>
                </a:path>
              </a:pathLst>
            </a:custGeom>
            <a:solidFill>
              <a:srgbClr val="B7C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7" name="Freeform 74"/>
            <p:cNvSpPr>
              <a:spLocks noChangeArrowheads="1"/>
            </p:cNvSpPr>
            <p:nvPr/>
          </p:nvSpPr>
          <p:spPr bwMode="auto">
            <a:xfrm>
              <a:off x="5376863" y="909638"/>
              <a:ext cx="236537" cy="214312"/>
            </a:xfrm>
            <a:custGeom>
              <a:avLst/>
              <a:gdLst>
                <a:gd name="T0" fmla="*/ 187 w 657"/>
                <a:gd name="T1" fmla="*/ 500 h 595"/>
                <a:gd name="T2" fmla="*/ 187 w 657"/>
                <a:gd name="T3" fmla="*/ 500 h 595"/>
                <a:gd name="T4" fmla="*/ 93 w 657"/>
                <a:gd name="T5" fmla="*/ 437 h 595"/>
                <a:gd name="T6" fmla="*/ 0 w 657"/>
                <a:gd name="T7" fmla="*/ 344 h 595"/>
                <a:gd name="T8" fmla="*/ 125 w 657"/>
                <a:gd name="T9" fmla="*/ 312 h 595"/>
                <a:gd name="T10" fmla="*/ 187 w 657"/>
                <a:gd name="T11" fmla="*/ 344 h 595"/>
                <a:gd name="T12" fmla="*/ 250 w 657"/>
                <a:gd name="T13" fmla="*/ 406 h 595"/>
                <a:gd name="T14" fmla="*/ 281 w 657"/>
                <a:gd name="T15" fmla="*/ 312 h 595"/>
                <a:gd name="T16" fmla="*/ 218 w 657"/>
                <a:gd name="T17" fmla="*/ 281 h 595"/>
                <a:gd name="T18" fmla="*/ 187 w 657"/>
                <a:gd name="T19" fmla="*/ 219 h 595"/>
                <a:gd name="T20" fmla="*/ 187 w 657"/>
                <a:gd name="T21" fmla="*/ 187 h 595"/>
                <a:gd name="T22" fmla="*/ 187 w 657"/>
                <a:gd name="T23" fmla="*/ 125 h 595"/>
                <a:gd name="T24" fmla="*/ 187 w 657"/>
                <a:gd name="T25" fmla="*/ 125 h 595"/>
                <a:gd name="T26" fmla="*/ 250 w 657"/>
                <a:gd name="T27" fmla="*/ 62 h 595"/>
                <a:gd name="T28" fmla="*/ 312 w 657"/>
                <a:gd name="T29" fmla="*/ 31 h 595"/>
                <a:gd name="T30" fmla="*/ 375 w 657"/>
                <a:gd name="T31" fmla="*/ 31 h 595"/>
                <a:gd name="T32" fmla="*/ 468 w 657"/>
                <a:gd name="T33" fmla="*/ 31 h 595"/>
                <a:gd name="T34" fmla="*/ 500 w 657"/>
                <a:gd name="T35" fmla="*/ 0 h 595"/>
                <a:gd name="T36" fmla="*/ 562 w 657"/>
                <a:gd name="T37" fmla="*/ 31 h 595"/>
                <a:gd name="T38" fmla="*/ 531 w 657"/>
                <a:gd name="T39" fmla="*/ 62 h 595"/>
                <a:gd name="T40" fmla="*/ 625 w 657"/>
                <a:gd name="T41" fmla="*/ 125 h 595"/>
                <a:gd name="T42" fmla="*/ 656 w 657"/>
                <a:gd name="T43" fmla="*/ 187 h 595"/>
                <a:gd name="T44" fmla="*/ 562 w 657"/>
                <a:gd name="T45" fmla="*/ 250 h 595"/>
                <a:gd name="T46" fmla="*/ 531 w 657"/>
                <a:gd name="T47" fmla="*/ 187 h 595"/>
                <a:gd name="T48" fmla="*/ 468 w 657"/>
                <a:gd name="T49" fmla="*/ 156 h 595"/>
                <a:gd name="T50" fmla="*/ 437 w 657"/>
                <a:gd name="T51" fmla="*/ 250 h 595"/>
                <a:gd name="T52" fmla="*/ 500 w 657"/>
                <a:gd name="T53" fmla="*/ 281 h 595"/>
                <a:gd name="T54" fmla="*/ 531 w 657"/>
                <a:gd name="T55" fmla="*/ 344 h 595"/>
                <a:gd name="T56" fmla="*/ 531 w 657"/>
                <a:gd name="T57" fmla="*/ 375 h 595"/>
                <a:gd name="T58" fmla="*/ 531 w 657"/>
                <a:gd name="T59" fmla="*/ 437 h 595"/>
                <a:gd name="T60" fmla="*/ 531 w 657"/>
                <a:gd name="T61" fmla="*/ 437 h 595"/>
                <a:gd name="T62" fmla="*/ 468 w 657"/>
                <a:gd name="T63" fmla="*/ 500 h 595"/>
                <a:gd name="T64" fmla="*/ 406 w 657"/>
                <a:gd name="T65" fmla="*/ 531 h 595"/>
                <a:gd name="T66" fmla="*/ 343 w 657"/>
                <a:gd name="T67" fmla="*/ 531 h 595"/>
                <a:gd name="T68" fmla="*/ 250 w 657"/>
                <a:gd name="T69" fmla="*/ 531 h 595"/>
                <a:gd name="T70" fmla="*/ 218 w 657"/>
                <a:gd name="T71" fmla="*/ 594 h 595"/>
                <a:gd name="T72" fmla="*/ 125 w 657"/>
                <a:gd name="T73" fmla="*/ 562 h 595"/>
                <a:gd name="T74" fmla="*/ 187 w 657"/>
                <a:gd name="T75" fmla="*/ 500 h 595"/>
                <a:gd name="T76" fmla="*/ 406 w 657"/>
                <a:gd name="T77" fmla="*/ 125 h 595"/>
                <a:gd name="T78" fmla="*/ 406 w 657"/>
                <a:gd name="T79" fmla="*/ 125 h 595"/>
                <a:gd name="T80" fmla="*/ 375 w 657"/>
                <a:gd name="T81" fmla="*/ 125 h 595"/>
                <a:gd name="T82" fmla="*/ 343 w 657"/>
                <a:gd name="T83" fmla="*/ 156 h 595"/>
                <a:gd name="T84" fmla="*/ 343 w 657"/>
                <a:gd name="T85" fmla="*/ 156 h 595"/>
                <a:gd name="T86" fmla="*/ 343 w 657"/>
                <a:gd name="T87" fmla="*/ 187 h 595"/>
                <a:gd name="T88" fmla="*/ 375 w 657"/>
                <a:gd name="T89" fmla="*/ 219 h 595"/>
                <a:gd name="T90" fmla="*/ 406 w 657"/>
                <a:gd name="T91" fmla="*/ 125 h 595"/>
                <a:gd name="T92" fmla="*/ 312 w 657"/>
                <a:gd name="T93" fmla="*/ 437 h 595"/>
                <a:gd name="T94" fmla="*/ 312 w 657"/>
                <a:gd name="T95" fmla="*/ 437 h 595"/>
                <a:gd name="T96" fmla="*/ 375 w 657"/>
                <a:gd name="T97" fmla="*/ 406 h 595"/>
                <a:gd name="T98" fmla="*/ 375 w 657"/>
                <a:gd name="T99" fmla="*/ 406 h 595"/>
                <a:gd name="T100" fmla="*/ 375 w 657"/>
                <a:gd name="T101" fmla="*/ 375 h 595"/>
                <a:gd name="T102" fmla="*/ 343 w 657"/>
                <a:gd name="T103" fmla="*/ 344 h 595"/>
                <a:gd name="T104" fmla="*/ 312 w 657"/>
                <a:gd name="T105" fmla="*/ 437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7" h="595">
                  <a:moveTo>
                    <a:pt x="187" y="500"/>
                  </a:moveTo>
                  <a:lnTo>
                    <a:pt x="187" y="500"/>
                  </a:lnTo>
                  <a:cubicBezTo>
                    <a:pt x="125" y="469"/>
                    <a:pt x="93" y="469"/>
                    <a:pt x="93" y="437"/>
                  </a:cubicBezTo>
                  <a:cubicBezTo>
                    <a:pt x="62" y="406"/>
                    <a:pt x="31" y="375"/>
                    <a:pt x="0" y="344"/>
                  </a:cubicBezTo>
                  <a:cubicBezTo>
                    <a:pt x="62" y="344"/>
                    <a:pt x="93" y="312"/>
                    <a:pt x="125" y="312"/>
                  </a:cubicBezTo>
                  <a:cubicBezTo>
                    <a:pt x="156" y="312"/>
                    <a:pt x="156" y="344"/>
                    <a:pt x="187" y="344"/>
                  </a:cubicBezTo>
                  <a:cubicBezTo>
                    <a:pt x="187" y="375"/>
                    <a:pt x="218" y="375"/>
                    <a:pt x="250" y="406"/>
                  </a:cubicBezTo>
                  <a:cubicBezTo>
                    <a:pt x="250" y="375"/>
                    <a:pt x="281" y="344"/>
                    <a:pt x="281" y="312"/>
                  </a:cubicBezTo>
                  <a:cubicBezTo>
                    <a:pt x="281" y="312"/>
                    <a:pt x="250" y="281"/>
                    <a:pt x="218" y="281"/>
                  </a:cubicBezTo>
                  <a:cubicBezTo>
                    <a:pt x="218" y="250"/>
                    <a:pt x="187" y="250"/>
                    <a:pt x="187" y="219"/>
                  </a:cubicBezTo>
                  <a:lnTo>
                    <a:pt x="187" y="187"/>
                  </a:lnTo>
                  <a:cubicBezTo>
                    <a:pt x="187" y="156"/>
                    <a:pt x="187" y="156"/>
                    <a:pt x="187" y="125"/>
                  </a:cubicBezTo>
                  <a:lnTo>
                    <a:pt x="187" y="125"/>
                  </a:lnTo>
                  <a:cubicBezTo>
                    <a:pt x="218" y="94"/>
                    <a:pt x="218" y="94"/>
                    <a:pt x="250" y="62"/>
                  </a:cubicBezTo>
                  <a:cubicBezTo>
                    <a:pt x="281" y="62"/>
                    <a:pt x="281" y="62"/>
                    <a:pt x="312" y="31"/>
                  </a:cubicBezTo>
                  <a:cubicBezTo>
                    <a:pt x="343" y="31"/>
                    <a:pt x="343" y="31"/>
                    <a:pt x="375" y="31"/>
                  </a:cubicBezTo>
                  <a:cubicBezTo>
                    <a:pt x="406" y="31"/>
                    <a:pt x="437" y="31"/>
                    <a:pt x="468" y="31"/>
                  </a:cubicBezTo>
                  <a:cubicBezTo>
                    <a:pt x="468" y="31"/>
                    <a:pt x="500" y="31"/>
                    <a:pt x="500" y="0"/>
                  </a:cubicBezTo>
                  <a:cubicBezTo>
                    <a:pt x="531" y="31"/>
                    <a:pt x="531" y="31"/>
                    <a:pt x="562" y="31"/>
                  </a:cubicBezTo>
                  <a:cubicBezTo>
                    <a:pt x="562" y="62"/>
                    <a:pt x="562" y="62"/>
                    <a:pt x="531" y="62"/>
                  </a:cubicBezTo>
                  <a:cubicBezTo>
                    <a:pt x="562" y="94"/>
                    <a:pt x="593" y="94"/>
                    <a:pt x="625" y="125"/>
                  </a:cubicBezTo>
                  <a:cubicBezTo>
                    <a:pt x="625" y="125"/>
                    <a:pt x="656" y="156"/>
                    <a:pt x="656" y="187"/>
                  </a:cubicBezTo>
                  <a:cubicBezTo>
                    <a:pt x="625" y="187"/>
                    <a:pt x="593" y="219"/>
                    <a:pt x="562" y="250"/>
                  </a:cubicBezTo>
                  <a:cubicBezTo>
                    <a:pt x="531" y="219"/>
                    <a:pt x="531" y="219"/>
                    <a:pt x="531" y="187"/>
                  </a:cubicBezTo>
                  <a:cubicBezTo>
                    <a:pt x="500" y="187"/>
                    <a:pt x="500" y="187"/>
                    <a:pt x="468" y="156"/>
                  </a:cubicBezTo>
                  <a:cubicBezTo>
                    <a:pt x="468" y="187"/>
                    <a:pt x="437" y="219"/>
                    <a:pt x="437" y="250"/>
                  </a:cubicBezTo>
                  <a:cubicBezTo>
                    <a:pt x="468" y="250"/>
                    <a:pt x="468" y="281"/>
                    <a:pt x="500" y="281"/>
                  </a:cubicBezTo>
                  <a:cubicBezTo>
                    <a:pt x="500" y="312"/>
                    <a:pt x="531" y="312"/>
                    <a:pt x="531" y="344"/>
                  </a:cubicBezTo>
                  <a:lnTo>
                    <a:pt x="531" y="375"/>
                  </a:lnTo>
                  <a:cubicBezTo>
                    <a:pt x="531" y="406"/>
                    <a:pt x="531" y="437"/>
                    <a:pt x="531" y="437"/>
                  </a:cubicBezTo>
                  <a:lnTo>
                    <a:pt x="531" y="437"/>
                  </a:lnTo>
                  <a:cubicBezTo>
                    <a:pt x="500" y="469"/>
                    <a:pt x="500" y="469"/>
                    <a:pt x="468" y="500"/>
                  </a:cubicBezTo>
                  <a:cubicBezTo>
                    <a:pt x="437" y="500"/>
                    <a:pt x="437" y="500"/>
                    <a:pt x="406" y="531"/>
                  </a:cubicBezTo>
                  <a:cubicBezTo>
                    <a:pt x="375" y="531"/>
                    <a:pt x="343" y="531"/>
                    <a:pt x="343" y="531"/>
                  </a:cubicBezTo>
                  <a:cubicBezTo>
                    <a:pt x="312" y="531"/>
                    <a:pt x="281" y="531"/>
                    <a:pt x="250" y="531"/>
                  </a:cubicBezTo>
                  <a:cubicBezTo>
                    <a:pt x="250" y="531"/>
                    <a:pt x="218" y="562"/>
                    <a:pt x="218" y="594"/>
                  </a:cubicBezTo>
                  <a:cubicBezTo>
                    <a:pt x="187" y="562"/>
                    <a:pt x="156" y="562"/>
                    <a:pt x="125" y="562"/>
                  </a:cubicBezTo>
                  <a:cubicBezTo>
                    <a:pt x="156" y="531"/>
                    <a:pt x="156" y="500"/>
                    <a:pt x="187" y="500"/>
                  </a:cubicBezTo>
                  <a:close/>
                  <a:moveTo>
                    <a:pt x="406" y="125"/>
                  </a:moveTo>
                  <a:lnTo>
                    <a:pt x="406" y="125"/>
                  </a:lnTo>
                  <a:lnTo>
                    <a:pt x="375" y="125"/>
                  </a:lnTo>
                  <a:cubicBezTo>
                    <a:pt x="343" y="125"/>
                    <a:pt x="343" y="156"/>
                    <a:pt x="343" y="156"/>
                  </a:cubicBezTo>
                  <a:lnTo>
                    <a:pt x="343" y="156"/>
                  </a:lnTo>
                  <a:lnTo>
                    <a:pt x="343" y="187"/>
                  </a:lnTo>
                  <a:cubicBezTo>
                    <a:pt x="343" y="187"/>
                    <a:pt x="343" y="187"/>
                    <a:pt x="375" y="219"/>
                  </a:cubicBezTo>
                  <a:cubicBezTo>
                    <a:pt x="375" y="187"/>
                    <a:pt x="406" y="156"/>
                    <a:pt x="406" y="125"/>
                  </a:cubicBezTo>
                  <a:close/>
                  <a:moveTo>
                    <a:pt x="312" y="437"/>
                  </a:moveTo>
                  <a:lnTo>
                    <a:pt x="312" y="437"/>
                  </a:lnTo>
                  <a:cubicBezTo>
                    <a:pt x="343" y="437"/>
                    <a:pt x="375" y="437"/>
                    <a:pt x="375" y="406"/>
                  </a:cubicBezTo>
                  <a:lnTo>
                    <a:pt x="375" y="406"/>
                  </a:lnTo>
                  <a:lnTo>
                    <a:pt x="375" y="375"/>
                  </a:lnTo>
                  <a:cubicBezTo>
                    <a:pt x="375" y="375"/>
                    <a:pt x="375" y="375"/>
                    <a:pt x="343" y="344"/>
                  </a:cubicBezTo>
                  <a:cubicBezTo>
                    <a:pt x="343" y="375"/>
                    <a:pt x="312" y="406"/>
                    <a:pt x="312" y="437"/>
                  </a:cubicBezTo>
                  <a:close/>
                </a:path>
              </a:pathLst>
            </a:custGeom>
            <a:solidFill>
              <a:srgbClr val="99B63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8" name="Freeform 75"/>
            <p:cNvSpPr>
              <a:spLocks noChangeArrowheads="1"/>
            </p:cNvSpPr>
            <p:nvPr/>
          </p:nvSpPr>
          <p:spPr bwMode="auto">
            <a:xfrm>
              <a:off x="3735388" y="234950"/>
              <a:ext cx="979487" cy="979488"/>
            </a:xfrm>
            <a:custGeom>
              <a:avLst/>
              <a:gdLst>
                <a:gd name="T0" fmla="*/ 2719 w 2720"/>
                <a:gd name="T1" fmla="*/ 1375 h 2720"/>
                <a:gd name="T2" fmla="*/ 2719 w 2720"/>
                <a:gd name="T3" fmla="*/ 1375 h 2720"/>
                <a:gd name="T4" fmla="*/ 1344 w 2720"/>
                <a:gd name="T5" fmla="*/ 2719 h 2720"/>
                <a:gd name="T6" fmla="*/ 0 w 2720"/>
                <a:gd name="T7" fmla="*/ 1375 h 2720"/>
                <a:gd name="T8" fmla="*/ 1344 w 2720"/>
                <a:gd name="T9" fmla="*/ 0 h 2720"/>
                <a:gd name="T10" fmla="*/ 2719 w 2720"/>
                <a:gd name="T11" fmla="*/ 1375 h 2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20" h="2720">
                  <a:moveTo>
                    <a:pt x="2719" y="1375"/>
                  </a:moveTo>
                  <a:lnTo>
                    <a:pt x="2719" y="1375"/>
                  </a:lnTo>
                  <a:cubicBezTo>
                    <a:pt x="2719" y="2094"/>
                    <a:pt x="2094" y="2719"/>
                    <a:pt x="1344" y="2719"/>
                  </a:cubicBezTo>
                  <a:cubicBezTo>
                    <a:pt x="594" y="2719"/>
                    <a:pt x="0" y="2094"/>
                    <a:pt x="0" y="1375"/>
                  </a:cubicBezTo>
                  <a:cubicBezTo>
                    <a:pt x="0" y="625"/>
                    <a:pt x="594" y="0"/>
                    <a:pt x="1344" y="0"/>
                  </a:cubicBezTo>
                  <a:cubicBezTo>
                    <a:pt x="2094" y="0"/>
                    <a:pt x="2719" y="625"/>
                    <a:pt x="2719" y="1375"/>
                  </a:cubicBezTo>
                </a:path>
              </a:pathLst>
            </a:custGeom>
            <a:solidFill>
              <a:srgbClr val="FED71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9" name="Freeform 76"/>
            <p:cNvSpPr>
              <a:spLocks noChangeArrowheads="1"/>
            </p:cNvSpPr>
            <p:nvPr/>
          </p:nvSpPr>
          <p:spPr bwMode="auto">
            <a:xfrm>
              <a:off x="3870325" y="369888"/>
              <a:ext cx="709613" cy="709612"/>
            </a:xfrm>
            <a:custGeom>
              <a:avLst/>
              <a:gdLst>
                <a:gd name="T0" fmla="*/ 1969 w 1970"/>
                <a:gd name="T1" fmla="*/ 1000 h 1970"/>
                <a:gd name="T2" fmla="*/ 1969 w 1970"/>
                <a:gd name="T3" fmla="*/ 1000 h 1970"/>
                <a:gd name="T4" fmla="*/ 969 w 1970"/>
                <a:gd name="T5" fmla="*/ 1969 h 1970"/>
                <a:gd name="T6" fmla="*/ 0 w 1970"/>
                <a:gd name="T7" fmla="*/ 1000 h 1970"/>
                <a:gd name="T8" fmla="*/ 969 w 1970"/>
                <a:gd name="T9" fmla="*/ 0 h 1970"/>
                <a:gd name="T10" fmla="*/ 1969 w 1970"/>
                <a:gd name="T11" fmla="*/ 100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0" h="1970">
                  <a:moveTo>
                    <a:pt x="1969" y="1000"/>
                  </a:moveTo>
                  <a:lnTo>
                    <a:pt x="1969" y="1000"/>
                  </a:lnTo>
                  <a:cubicBezTo>
                    <a:pt x="1969" y="1531"/>
                    <a:pt x="1531" y="1969"/>
                    <a:pt x="969" y="1969"/>
                  </a:cubicBezTo>
                  <a:cubicBezTo>
                    <a:pt x="438" y="1969"/>
                    <a:pt x="0" y="1531"/>
                    <a:pt x="0" y="1000"/>
                  </a:cubicBezTo>
                  <a:cubicBezTo>
                    <a:pt x="0" y="437"/>
                    <a:pt x="438" y="0"/>
                    <a:pt x="969" y="0"/>
                  </a:cubicBezTo>
                  <a:cubicBezTo>
                    <a:pt x="1531" y="0"/>
                    <a:pt x="1969" y="437"/>
                    <a:pt x="1969" y="1000"/>
                  </a:cubicBezTo>
                </a:path>
              </a:pathLst>
            </a:custGeom>
            <a:solidFill>
              <a:srgbClr val="FEE4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0" name="Freeform 77"/>
            <p:cNvSpPr>
              <a:spLocks noChangeArrowheads="1"/>
            </p:cNvSpPr>
            <p:nvPr/>
          </p:nvSpPr>
          <p:spPr bwMode="auto">
            <a:xfrm>
              <a:off x="4049713" y="493713"/>
              <a:ext cx="338137" cy="473075"/>
            </a:xfrm>
            <a:custGeom>
              <a:avLst/>
              <a:gdLst>
                <a:gd name="T0" fmla="*/ 406 w 939"/>
                <a:gd name="T1" fmla="*/ 1157 h 1314"/>
                <a:gd name="T2" fmla="*/ 406 w 939"/>
                <a:gd name="T3" fmla="*/ 1157 h 1314"/>
                <a:gd name="T4" fmla="*/ 188 w 939"/>
                <a:gd name="T5" fmla="*/ 1094 h 1314"/>
                <a:gd name="T6" fmla="*/ 0 w 939"/>
                <a:gd name="T7" fmla="*/ 1001 h 1314"/>
                <a:gd name="T8" fmla="*/ 125 w 939"/>
                <a:gd name="T9" fmla="*/ 813 h 1314"/>
                <a:gd name="T10" fmla="*/ 281 w 939"/>
                <a:gd name="T11" fmla="*/ 876 h 1314"/>
                <a:gd name="T12" fmla="*/ 438 w 939"/>
                <a:gd name="T13" fmla="*/ 938 h 1314"/>
                <a:gd name="T14" fmla="*/ 438 w 939"/>
                <a:gd name="T15" fmla="*/ 751 h 1314"/>
                <a:gd name="T16" fmla="*/ 250 w 939"/>
                <a:gd name="T17" fmla="*/ 688 h 1314"/>
                <a:gd name="T18" fmla="*/ 156 w 939"/>
                <a:gd name="T19" fmla="*/ 625 h 1314"/>
                <a:gd name="T20" fmla="*/ 63 w 939"/>
                <a:gd name="T21" fmla="*/ 532 h 1314"/>
                <a:gd name="T22" fmla="*/ 63 w 939"/>
                <a:gd name="T23" fmla="*/ 407 h 1314"/>
                <a:gd name="T24" fmla="*/ 63 w 939"/>
                <a:gd name="T25" fmla="*/ 407 h 1314"/>
                <a:gd name="T26" fmla="*/ 63 w 939"/>
                <a:gd name="T27" fmla="*/ 282 h 1314"/>
                <a:gd name="T28" fmla="*/ 156 w 939"/>
                <a:gd name="T29" fmla="*/ 188 h 1314"/>
                <a:gd name="T30" fmla="*/ 250 w 939"/>
                <a:gd name="T31" fmla="*/ 126 h 1314"/>
                <a:gd name="T32" fmla="*/ 406 w 939"/>
                <a:gd name="T33" fmla="*/ 94 h 1314"/>
                <a:gd name="T34" fmla="*/ 406 w 939"/>
                <a:gd name="T35" fmla="*/ 0 h 1314"/>
                <a:gd name="T36" fmla="*/ 563 w 939"/>
                <a:gd name="T37" fmla="*/ 0 h 1314"/>
                <a:gd name="T38" fmla="*/ 563 w 939"/>
                <a:gd name="T39" fmla="*/ 94 h 1314"/>
                <a:gd name="T40" fmla="*/ 750 w 939"/>
                <a:gd name="T41" fmla="*/ 126 h 1314"/>
                <a:gd name="T42" fmla="*/ 906 w 939"/>
                <a:gd name="T43" fmla="*/ 219 h 1314"/>
                <a:gd name="T44" fmla="*/ 781 w 939"/>
                <a:gd name="T45" fmla="*/ 407 h 1314"/>
                <a:gd name="T46" fmla="*/ 688 w 939"/>
                <a:gd name="T47" fmla="*/ 344 h 1314"/>
                <a:gd name="T48" fmla="*/ 563 w 939"/>
                <a:gd name="T49" fmla="*/ 313 h 1314"/>
                <a:gd name="T50" fmla="*/ 563 w 939"/>
                <a:gd name="T51" fmla="*/ 501 h 1314"/>
                <a:gd name="T52" fmla="*/ 719 w 939"/>
                <a:gd name="T53" fmla="*/ 532 h 1314"/>
                <a:gd name="T54" fmla="*/ 844 w 939"/>
                <a:gd name="T55" fmla="*/ 625 h 1314"/>
                <a:gd name="T56" fmla="*/ 906 w 939"/>
                <a:gd name="T57" fmla="*/ 719 h 1314"/>
                <a:gd name="T58" fmla="*/ 938 w 939"/>
                <a:gd name="T59" fmla="*/ 844 h 1314"/>
                <a:gd name="T60" fmla="*/ 938 w 939"/>
                <a:gd name="T61" fmla="*/ 844 h 1314"/>
                <a:gd name="T62" fmla="*/ 906 w 939"/>
                <a:gd name="T63" fmla="*/ 969 h 1314"/>
                <a:gd name="T64" fmla="*/ 844 w 939"/>
                <a:gd name="T65" fmla="*/ 1063 h 1314"/>
                <a:gd name="T66" fmla="*/ 719 w 939"/>
                <a:gd name="T67" fmla="*/ 1126 h 1314"/>
                <a:gd name="T68" fmla="*/ 563 w 939"/>
                <a:gd name="T69" fmla="*/ 1157 h 1314"/>
                <a:gd name="T70" fmla="*/ 563 w 939"/>
                <a:gd name="T71" fmla="*/ 1313 h 1314"/>
                <a:gd name="T72" fmla="*/ 406 w 939"/>
                <a:gd name="T73" fmla="*/ 1313 h 1314"/>
                <a:gd name="T74" fmla="*/ 406 w 939"/>
                <a:gd name="T75" fmla="*/ 1157 h 1314"/>
                <a:gd name="T76" fmla="*/ 438 w 939"/>
                <a:gd name="T77" fmla="*/ 313 h 1314"/>
                <a:gd name="T78" fmla="*/ 438 w 939"/>
                <a:gd name="T79" fmla="*/ 313 h 1314"/>
                <a:gd name="T80" fmla="*/ 344 w 939"/>
                <a:gd name="T81" fmla="*/ 344 h 1314"/>
                <a:gd name="T82" fmla="*/ 313 w 939"/>
                <a:gd name="T83" fmla="*/ 376 h 1314"/>
                <a:gd name="T84" fmla="*/ 313 w 939"/>
                <a:gd name="T85" fmla="*/ 376 h 1314"/>
                <a:gd name="T86" fmla="*/ 344 w 939"/>
                <a:gd name="T87" fmla="*/ 438 h 1314"/>
                <a:gd name="T88" fmla="*/ 438 w 939"/>
                <a:gd name="T89" fmla="*/ 469 h 1314"/>
                <a:gd name="T90" fmla="*/ 438 w 939"/>
                <a:gd name="T91" fmla="*/ 313 h 1314"/>
                <a:gd name="T92" fmla="*/ 563 w 939"/>
                <a:gd name="T93" fmla="*/ 938 h 1314"/>
                <a:gd name="T94" fmla="*/ 563 w 939"/>
                <a:gd name="T95" fmla="*/ 938 h 1314"/>
                <a:gd name="T96" fmla="*/ 656 w 939"/>
                <a:gd name="T97" fmla="*/ 844 h 1314"/>
                <a:gd name="T98" fmla="*/ 656 w 939"/>
                <a:gd name="T99" fmla="*/ 844 h 1314"/>
                <a:gd name="T100" fmla="*/ 656 w 939"/>
                <a:gd name="T101" fmla="*/ 813 h 1314"/>
                <a:gd name="T102" fmla="*/ 563 w 939"/>
                <a:gd name="T103" fmla="*/ 751 h 1314"/>
                <a:gd name="T104" fmla="*/ 563 w 939"/>
                <a:gd name="T105" fmla="*/ 938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39" h="1314">
                  <a:moveTo>
                    <a:pt x="406" y="1157"/>
                  </a:moveTo>
                  <a:lnTo>
                    <a:pt x="406" y="1157"/>
                  </a:lnTo>
                  <a:cubicBezTo>
                    <a:pt x="344" y="1157"/>
                    <a:pt x="250" y="1126"/>
                    <a:pt x="188" y="1094"/>
                  </a:cubicBezTo>
                  <a:cubicBezTo>
                    <a:pt x="125" y="1094"/>
                    <a:pt x="63" y="1032"/>
                    <a:pt x="0" y="1001"/>
                  </a:cubicBezTo>
                  <a:cubicBezTo>
                    <a:pt x="125" y="813"/>
                    <a:pt x="125" y="813"/>
                    <a:pt x="125" y="813"/>
                  </a:cubicBezTo>
                  <a:cubicBezTo>
                    <a:pt x="188" y="844"/>
                    <a:pt x="219" y="876"/>
                    <a:pt x="281" y="876"/>
                  </a:cubicBezTo>
                  <a:cubicBezTo>
                    <a:pt x="313" y="907"/>
                    <a:pt x="375" y="907"/>
                    <a:pt x="438" y="938"/>
                  </a:cubicBezTo>
                  <a:cubicBezTo>
                    <a:pt x="438" y="751"/>
                    <a:pt x="438" y="751"/>
                    <a:pt x="438" y="751"/>
                  </a:cubicBezTo>
                  <a:cubicBezTo>
                    <a:pt x="375" y="719"/>
                    <a:pt x="313" y="719"/>
                    <a:pt x="250" y="688"/>
                  </a:cubicBezTo>
                  <a:cubicBezTo>
                    <a:pt x="219" y="657"/>
                    <a:pt x="188" y="657"/>
                    <a:pt x="156" y="625"/>
                  </a:cubicBezTo>
                  <a:cubicBezTo>
                    <a:pt x="125" y="594"/>
                    <a:pt x="94" y="563"/>
                    <a:pt x="63" y="532"/>
                  </a:cubicBezTo>
                  <a:cubicBezTo>
                    <a:pt x="63" y="501"/>
                    <a:pt x="63" y="469"/>
                    <a:pt x="63" y="407"/>
                  </a:cubicBezTo>
                  <a:lnTo>
                    <a:pt x="63" y="407"/>
                  </a:lnTo>
                  <a:cubicBezTo>
                    <a:pt x="63" y="344"/>
                    <a:pt x="63" y="313"/>
                    <a:pt x="63" y="282"/>
                  </a:cubicBezTo>
                  <a:cubicBezTo>
                    <a:pt x="94" y="251"/>
                    <a:pt x="125" y="219"/>
                    <a:pt x="156" y="188"/>
                  </a:cubicBezTo>
                  <a:cubicBezTo>
                    <a:pt x="188" y="157"/>
                    <a:pt x="219" y="126"/>
                    <a:pt x="250" y="126"/>
                  </a:cubicBezTo>
                  <a:cubicBezTo>
                    <a:pt x="313" y="94"/>
                    <a:pt x="344" y="94"/>
                    <a:pt x="406" y="94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563" y="94"/>
                    <a:pt x="563" y="94"/>
                    <a:pt x="563" y="94"/>
                  </a:cubicBezTo>
                  <a:cubicBezTo>
                    <a:pt x="625" y="94"/>
                    <a:pt x="688" y="94"/>
                    <a:pt x="750" y="126"/>
                  </a:cubicBezTo>
                  <a:cubicBezTo>
                    <a:pt x="813" y="157"/>
                    <a:pt x="844" y="157"/>
                    <a:pt x="906" y="219"/>
                  </a:cubicBezTo>
                  <a:cubicBezTo>
                    <a:pt x="781" y="407"/>
                    <a:pt x="781" y="407"/>
                    <a:pt x="781" y="407"/>
                  </a:cubicBezTo>
                  <a:cubicBezTo>
                    <a:pt x="750" y="376"/>
                    <a:pt x="719" y="376"/>
                    <a:pt x="688" y="344"/>
                  </a:cubicBezTo>
                  <a:cubicBezTo>
                    <a:pt x="625" y="344"/>
                    <a:pt x="594" y="313"/>
                    <a:pt x="563" y="313"/>
                  </a:cubicBezTo>
                  <a:cubicBezTo>
                    <a:pt x="563" y="501"/>
                    <a:pt x="563" y="501"/>
                    <a:pt x="563" y="501"/>
                  </a:cubicBezTo>
                  <a:cubicBezTo>
                    <a:pt x="625" y="501"/>
                    <a:pt x="688" y="532"/>
                    <a:pt x="719" y="532"/>
                  </a:cubicBezTo>
                  <a:cubicBezTo>
                    <a:pt x="781" y="563"/>
                    <a:pt x="813" y="594"/>
                    <a:pt x="844" y="625"/>
                  </a:cubicBezTo>
                  <a:cubicBezTo>
                    <a:pt x="875" y="625"/>
                    <a:pt x="906" y="657"/>
                    <a:pt x="906" y="719"/>
                  </a:cubicBezTo>
                  <a:cubicBezTo>
                    <a:pt x="938" y="751"/>
                    <a:pt x="938" y="782"/>
                    <a:pt x="938" y="844"/>
                  </a:cubicBezTo>
                  <a:lnTo>
                    <a:pt x="938" y="844"/>
                  </a:lnTo>
                  <a:cubicBezTo>
                    <a:pt x="938" y="876"/>
                    <a:pt x="938" y="938"/>
                    <a:pt x="906" y="969"/>
                  </a:cubicBezTo>
                  <a:cubicBezTo>
                    <a:pt x="906" y="1001"/>
                    <a:pt x="875" y="1032"/>
                    <a:pt x="844" y="1063"/>
                  </a:cubicBezTo>
                  <a:cubicBezTo>
                    <a:pt x="813" y="1094"/>
                    <a:pt x="781" y="1094"/>
                    <a:pt x="719" y="1126"/>
                  </a:cubicBezTo>
                  <a:cubicBezTo>
                    <a:pt x="688" y="1157"/>
                    <a:pt x="625" y="1157"/>
                    <a:pt x="563" y="1157"/>
                  </a:cubicBezTo>
                  <a:cubicBezTo>
                    <a:pt x="563" y="1313"/>
                    <a:pt x="563" y="1313"/>
                    <a:pt x="563" y="1313"/>
                  </a:cubicBezTo>
                  <a:cubicBezTo>
                    <a:pt x="406" y="1313"/>
                    <a:pt x="406" y="1313"/>
                    <a:pt x="406" y="1313"/>
                  </a:cubicBezTo>
                  <a:lnTo>
                    <a:pt x="406" y="1157"/>
                  </a:lnTo>
                  <a:close/>
                  <a:moveTo>
                    <a:pt x="438" y="313"/>
                  </a:moveTo>
                  <a:lnTo>
                    <a:pt x="438" y="313"/>
                  </a:lnTo>
                  <a:cubicBezTo>
                    <a:pt x="375" y="313"/>
                    <a:pt x="344" y="313"/>
                    <a:pt x="344" y="344"/>
                  </a:cubicBezTo>
                  <a:cubicBezTo>
                    <a:pt x="313" y="344"/>
                    <a:pt x="313" y="376"/>
                    <a:pt x="313" y="376"/>
                  </a:cubicBezTo>
                  <a:lnTo>
                    <a:pt x="313" y="376"/>
                  </a:lnTo>
                  <a:cubicBezTo>
                    <a:pt x="313" y="407"/>
                    <a:pt x="313" y="407"/>
                    <a:pt x="344" y="438"/>
                  </a:cubicBezTo>
                  <a:cubicBezTo>
                    <a:pt x="344" y="438"/>
                    <a:pt x="375" y="469"/>
                    <a:pt x="438" y="469"/>
                  </a:cubicBezTo>
                  <a:lnTo>
                    <a:pt x="438" y="313"/>
                  </a:lnTo>
                  <a:close/>
                  <a:moveTo>
                    <a:pt x="563" y="938"/>
                  </a:moveTo>
                  <a:lnTo>
                    <a:pt x="563" y="938"/>
                  </a:lnTo>
                  <a:cubicBezTo>
                    <a:pt x="625" y="938"/>
                    <a:pt x="656" y="907"/>
                    <a:pt x="656" y="844"/>
                  </a:cubicBezTo>
                  <a:lnTo>
                    <a:pt x="656" y="844"/>
                  </a:lnTo>
                  <a:lnTo>
                    <a:pt x="656" y="813"/>
                  </a:lnTo>
                  <a:cubicBezTo>
                    <a:pt x="625" y="782"/>
                    <a:pt x="594" y="782"/>
                    <a:pt x="563" y="751"/>
                  </a:cubicBezTo>
                  <a:lnTo>
                    <a:pt x="563" y="938"/>
                  </a:lnTo>
                  <a:close/>
                </a:path>
              </a:pathLst>
            </a:custGeom>
            <a:solidFill>
              <a:srgbClr val="F7BE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1" name="Freeform 78"/>
            <p:cNvSpPr>
              <a:spLocks noChangeArrowheads="1"/>
            </p:cNvSpPr>
            <p:nvPr/>
          </p:nvSpPr>
          <p:spPr bwMode="auto">
            <a:xfrm>
              <a:off x="4983163" y="-530225"/>
              <a:ext cx="652462" cy="652463"/>
            </a:xfrm>
            <a:custGeom>
              <a:avLst/>
              <a:gdLst>
                <a:gd name="T0" fmla="*/ 1812 w 1813"/>
                <a:gd name="T1" fmla="*/ 906 h 1813"/>
                <a:gd name="T2" fmla="*/ 1812 w 1813"/>
                <a:gd name="T3" fmla="*/ 906 h 1813"/>
                <a:gd name="T4" fmla="*/ 906 w 1813"/>
                <a:gd name="T5" fmla="*/ 1812 h 1813"/>
                <a:gd name="T6" fmla="*/ 0 w 1813"/>
                <a:gd name="T7" fmla="*/ 906 h 1813"/>
                <a:gd name="T8" fmla="*/ 906 w 1813"/>
                <a:gd name="T9" fmla="*/ 0 h 1813"/>
                <a:gd name="T10" fmla="*/ 1812 w 1813"/>
                <a:gd name="T11" fmla="*/ 906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3" h="1813">
                  <a:moveTo>
                    <a:pt x="1812" y="906"/>
                  </a:moveTo>
                  <a:lnTo>
                    <a:pt x="1812" y="906"/>
                  </a:lnTo>
                  <a:cubicBezTo>
                    <a:pt x="1812" y="1406"/>
                    <a:pt x="1406" y="1812"/>
                    <a:pt x="906" y="1812"/>
                  </a:cubicBezTo>
                  <a:cubicBezTo>
                    <a:pt x="406" y="1812"/>
                    <a:pt x="0" y="1406"/>
                    <a:pt x="0" y="906"/>
                  </a:cubicBezTo>
                  <a:cubicBezTo>
                    <a:pt x="0" y="406"/>
                    <a:pt x="406" y="0"/>
                    <a:pt x="906" y="0"/>
                  </a:cubicBezTo>
                  <a:cubicBezTo>
                    <a:pt x="1406" y="0"/>
                    <a:pt x="1812" y="406"/>
                    <a:pt x="1812" y="906"/>
                  </a:cubicBezTo>
                </a:path>
              </a:pathLst>
            </a:custGeom>
            <a:solidFill>
              <a:srgbClr val="FED71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2" name="Freeform 79"/>
            <p:cNvSpPr>
              <a:spLocks noChangeArrowheads="1"/>
            </p:cNvSpPr>
            <p:nvPr/>
          </p:nvSpPr>
          <p:spPr bwMode="auto">
            <a:xfrm>
              <a:off x="5062538" y="-439738"/>
              <a:ext cx="484187" cy="484188"/>
            </a:xfrm>
            <a:custGeom>
              <a:avLst/>
              <a:gdLst>
                <a:gd name="T0" fmla="*/ 1343 w 1344"/>
                <a:gd name="T1" fmla="*/ 656 h 1344"/>
                <a:gd name="T2" fmla="*/ 1343 w 1344"/>
                <a:gd name="T3" fmla="*/ 656 h 1344"/>
                <a:gd name="T4" fmla="*/ 687 w 1344"/>
                <a:gd name="T5" fmla="*/ 1343 h 1344"/>
                <a:gd name="T6" fmla="*/ 0 w 1344"/>
                <a:gd name="T7" fmla="*/ 656 h 1344"/>
                <a:gd name="T8" fmla="*/ 687 w 1344"/>
                <a:gd name="T9" fmla="*/ 0 h 1344"/>
                <a:gd name="T10" fmla="*/ 1343 w 1344"/>
                <a:gd name="T11" fmla="*/ 656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4" h="1344">
                  <a:moveTo>
                    <a:pt x="1343" y="656"/>
                  </a:moveTo>
                  <a:lnTo>
                    <a:pt x="1343" y="656"/>
                  </a:lnTo>
                  <a:cubicBezTo>
                    <a:pt x="1343" y="1031"/>
                    <a:pt x="1031" y="1343"/>
                    <a:pt x="687" y="1343"/>
                  </a:cubicBezTo>
                  <a:cubicBezTo>
                    <a:pt x="312" y="1343"/>
                    <a:pt x="0" y="1031"/>
                    <a:pt x="0" y="656"/>
                  </a:cubicBezTo>
                  <a:cubicBezTo>
                    <a:pt x="0" y="312"/>
                    <a:pt x="312" y="0"/>
                    <a:pt x="687" y="0"/>
                  </a:cubicBezTo>
                  <a:cubicBezTo>
                    <a:pt x="1031" y="0"/>
                    <a:pt x="1343" y="312"/>
                    <a:pt x="1343" y="656"/>
                  </a:cubicBezTo>
                </a:path>
              </a:pathLst>
            </a:custGeom>
            <a:solidFill>
              <a:srgbClr val="FEE4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3" name="Freeform 80"/>
            <p:cNvSpPr>
              <a:spLocks noChangeArrowheads="1"/>
            </p:cNvSpPr>
            <p:nvPr/>
          </p:nvSpPr>
          <p:spPr bwMode="auto">
            <a:xfrm>
              <a:off x="5186363" y="-361950"/>
              <a:ext cx="225425" cy="327025"/>
            </a:xfrm>
            <a:custGeom>
              <a:avLst/>
              <a:gdLst>
                <a:gd name="T0" fmla="*/ 282 w 626"/>
                <a:gd name="T1" fmla="*/ 781 h 907"/>
                <a:gd name="T2" fmla="*/ 282 w 626"/>
                <a:gd name="T3" fmla="*/ 781 h 907"/>
                <a:gd name="T4" fmla="*/ 125 w 626"/>
                <a:gd name="T5" fmla="*/ 750 h 907"/>
                <a:gd name="T6" fmla="*/ 0 w 626"/>
                <a:gd name="T7" fmla="*/ 687 h 907"/>
                <a:gd name="T8" fmla="*/ 94 w 626"/>
                <a:gd name="T9" fmla="*/ 562 h 907"/>
                <a:gd name="T10" fmla="*/ 188 w 626"/>
                <a:gd name="T11" fmla="*/ 625 h 907"/>
                <a:gd name="T12" fmla="*/ 282 w 626"/>
                <a:gd name="T13" fmla="*/ 625 h 907"/>
                <a:gd name="T14" fmla="*/ 282 w 626"/>
                <a:gd name="T15" fmla="*/ 499 h 907"/>
                <a:gd name="T16" fmla="*/ 188 w 626"/>
                <a:gd name="T17" fmla="*/ 468 h 907"/>
                <a:gd name="T18" fmla="*/ 94 w 626"/>
                <a:gd name="T19" fmla="*/ 437 h 907"/>
                <a:gd name="T20" fmla="*/ 63 w 626"/>
                <a:gd name="T21" fmla="*/ 375 h 907"/>
                <a:gd name="T22" fmla="*/ 32 w 626"/>
                <a:gd name="T23" fmla="*/ 281 h 907"/>
                <a:gd name="T24" fmla="*/ 32 w 626"/>
                <a:gd name="T25" fmla="*/ 281 h 907"/>
                <a:gd name="T26" fmla="*/ 63 w 626"/>
                <a:gd name="T27" fmla="*/ 218 h 907"/>
                <a:gd name="T28" fmla="*/ 94 w 626"/>
                <a:gd name="T29" fmla="*/ 125 h 907"/>
                <a:gd name="T30" fmla="*/ 188 w 626"/>
                <a:gd name="T31" fmla="*/ 93 h 907"/>
                <a:gd name="T32" fmla="*/ 282 w 626"/>
                <a:gd name="T33" fmla="*/ 62 h 907"/>
                <a:gd name="T34" fmla="*/ 282 w 626"/>
                <a:gd name="T35" fmla="*/ 0 h 907"/>
                <a:gd name="T36" fmla="*/ 407 w 626"/>
                <a:gd name="T37" fmla="*/ 0 h 907"/>
                <a:gd name="T38" fmla="*/ 407 w 626"/>
                <a:gd name="T39" fmla="*/ 62 h 907"/>
                <a:gd name="T40" fmla="*/ 500 w 626"/>
                <a:gd name="T41" fmla="*/ 93 h 907"/>
                <a:gd name="T42" fmla="*/ 625 w 626"/>
                <a:gd name="T43" fmla="*/ 156 h 907"/>
                <a:gd name="T44" fmla="*/ 532 w 626"/>
                <a:gd name="T45" fmla="*/ 281 h 907"/>
                <a:gd name="T46" fmla="*/ 469 w 626"/>
                <a:gd name="T47" fmla="*/ 250 h 907"/>
                <a:gd name="T48" fmla="*/ 407 w 626"/>
                <a:gd name="T49" fmla="*/ 218 h 907"/>
                <a:gd name="T50" fmla="*/ 407 w 626"/>
                <a:gd name="T51" fmla="*/ 343 h 907"/>
                <a:gd name="T52" fmla="*/ 500 w 626"/>
                <a:gd name="T53" fmla="*/ 375 h 907"/>
                <a:gd name="T54" fmla="*/ 563 w 626"/>
                <a:gd name="T55" fmla="*/ 437 h 907"/>
                <a:gd name="T56" fmla="*/ 625 w 626"/>
                <a:gd name="T57" fmla="*/ 499 h 907"/>
                <a:gd name="T58" fmla="*/ 625 w 626"/>
                <a:gd name="T59" fmla="*/ 562 h 907"/>
                <a:gd name="T60" fmla="*/ 625 w 626"/>
                <a:gd name="T61" fmla="*/ 593 h 907"/>
                <a:gd name="T62" fmla="*/ 625 w 626"/>
                <a:gd name="T63" fmla="*/ 656 h 907"/>
                <a:gd name="T64" fmla="*/ 563 w 626"/>
                <a:gd name="T65" fmla="*/ 718 h 907"/>
                <a:gd name="T66" fmla="*/ 500 w 626"/>
                <a:gd name="T67" fmla="*/ 781 h 907"/>
                <a:gd name="T68" fmla="*/ 407 w 626"/>
                <a:gd name="T69" fmla="*/ 781 h 907"/>
                <a:gd name="T70" fmla="*/ 407 w 626"/>
                <a:gd name="T71" fmla="*/ 906 h 907"/>
                <a:gd name="T72" fmla="*/ 282 w 626"/>
                <a:gd name="T73" fmla="*/ 906 h 907"/>
                <a:gd name="T74" fmla="*/ 282 w 626"/>
                <a:gd name="T75" fmla="*/ 781 h 907"/>
                <a:gd name="T76" fmla="*/ 282 w 626"/>
                <a:gd name="T77" fmla="*/ 218 h 907"/>
                <a:gd name="T78" fmla="*/ 282 w 626"/>
                <a:gd name="T79" fmla="*/ 218 h 907"/>
                <a:gd name="T80" fmla="*/ 250 w 626"/>
                <a:gd name="T81" fmla="*/ 250 h 907"/>
                <a:gd name="T82" fmla="*/ 219 w 626"/>
                <a:gd name="T83" fmla="*/ 281 h 907"/>
                <a:gd name="T84" fmla="*/ 219 w 626"/>
                <a:gd name="T85" fmla="*/ 281 h 907"/>
                <a:gd name="T86" fmla="*/ 250 w 626"/>
                <a:gd name="T87" fmla="*/ 312 h 907"/>
                <a:gd name="T88" fmla="*/ 282 w 626"/>
                <a:gd name="T89" fmla="*/ 343 h 907"/>
                <a:gd name="T90" fmla="*/ 282 w 626"/>
                <a:gd name="T91" fmla="*/ 218 h 907"/>
                <a:gd name="T92" fmla="*/ 375 w 626"/>
                <a:gd name="T93" fmla="*/ 656 h 907"/>
                <a:gd name="T94" fmla="*/ 375 w 626"/>
                <a:gd name="T95" fmla="*/ 656 h 907"/>
                <a:gd name="T96" fmla="*/ 469 w 626"/>
                <a:gd name="T97" fmla="*/ 593 h 907"/>
                <a:gd name="T98" fmla="*/ 469 w 626"/>
                <a:gd name="T99" fmla="*/ 593 h 907"/>
                <a:gd name="T100" fmla="*/ 438 w 626"/>
                <a:gd name="T101" fmla="*/ 562 h 907"/>
                <a:gd name="T102" fmla="*/ 375 w 626"/>
                <a:gd name="T103" fmla="*/ 531 h 907"/>
                <a:gd name="T104" fmla="*/ 375 w 626"/>
                <a:gd name="T105" fmla="*/ 656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6" h="907">
                  <a:moveTo>
                    <a:pt x="282" y="781"/>
                  </a:moveTo>
                  <a:lnTo>
                    <a:pt x="282" y="781"/>
                  </a:lnTo>
                  <a:cubicBezTo>
                    <a:pt x="250" y="781"/>
                    <a:pt x="188" y="781"/>
                    <a:pt x="125" y="750"/>
                  </a:cubicBezTo>
                  <a:cubicBezTo>
                    <a:pt x="94" y="750"/>
                    <a:pt x="63" y="718"/>
                    <a:pt x="0" y="687"/>
                  </a:cubicBezTo>
                  <a:cubicBezTo>
                    <a:pt x="94" y="562"/>
                    <a:pt x="94" y="562"/>
                    <a:pt x="94" y="562"/>
                  </a:cubicBezTo>
                  <a:cubicBezTo>
                    <a:pt x="125" y="562"/>
                    <a:pt x="157" y="593"/>
                    <a:pt x="188" y="625"/>
                  </a:cubicBezTo>
                  <a:cubicBezTo>
                    <a:pt x="219" y="625"/>
                    <a:pt x="250" y="625"/>
                    <a:pt x="282" y="625"/>
                  </a:cubicBezTo>
                  <a:cubicBezTo>
                    <a:pt x="282" y="499"/>
                    <a:pt x="282" y="499"/>
                    <a:pt x="282" y="499"/>
                  </a:cubicBezTo>
                  <a:cubicBezTo>
                    <a:pt x="250" y="499"/>
                    <a:pt x="219" y="499"/>
                    <a:pt x="188" y="468"/>
                  </a:cubicBezTo>
                  <a:cubicBezTo>
                    <a:pt x="157" y="468"/>
                    <a:pt x="125" y="468"/>
                    <a:pt x="94" y="437"/>
                  </a:cubicBezTo>
                  <a:cubicBezTo>
                    <a:pt x="94" y="406"/>
                    <a:pt x="63" y="406"/>
                    <a:pt x="63" y="375"/>
                  </a:cubicBezTo>
                  <a:cubicBezTo>
                    <a:pt x="63" y="343"/>
                    <a:pt x="32" y="312"/>
                    <a:pt x="32" y="281"/>
                  </a:cubicBezTo>
                  <a:lnTo>
                    <a:pt x="32" y="281"/>
                  </a:lnTo>
                  <a:cubicBezTo>
                    <a:pt x="32" y="250"/>
                    <a:pt x="63" y="218"/>
                    <a:pt x="63" y="218"/>
                  </a:cubicBezTo>
                  <a:cubicBezTo>
                    <a:pt x="63" y="187"/>
                    <a:pt x="94" y="156"/>
                    <a:pt x="94" y="125"/>
                  </a:cubicBezTo>
                  <a:cubicBezTo>
                    <a:pt x="125" y="125"/>
                    <a:pt x="157" y="93"/>
                    <a:pt x="188" y="93"/>
                  </a:cubicBezTo>
                  <a:cubicBezTo>
                    <a:pt x="219" y="93"/>
                    <a:pt x="250" y="62"/>
                    <a:pt x="282" y="62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407" y="0"/>
                    <a:pt x="407" y="0"/>
                    <a:pt x="407" y="0"/>
                  </a:cubicBezTo>
                  <a:cubicBezTo>
                    <a:pt x="407" y="62"/>
                    <a:pt x="407" y="62"/>
                    <a:pt x="407" y="62"/>
                  </a:cubicBezTo>
                  <a:cubicBezTo>
                    <a:pt x="438" y="93"/>
                    <a:pt x="469" y="93"/>
                    <a:pt x="500" y="93"/>
                  </a:cubicBezTo>
                  <a:cubicBezTo>
                    <a:pt x="563" y="125"/>
                    <a:pt x="594" y="125"/>
                    <a:pt x="625" y="156"/>
                  </a:cubicBezTo>
                  <a:cubicBezTo>
                    <a:pt x="532" y="281"/>
                    <a:pt x="532" y="281"/>
                    <a:pt x="532" y="281"/>
                  </a:cubicBezTo>
                  <a:cubicBezTo>
                    <a:pt x="500" y="281"/>
                    <a:pt x="500" y="281"/>
                    <a:pt x="469" y="250"/>
                  </a:cubicBezTo>
                  <a:cubicBezTo>
                    <a:pt x="438" y="250"/>
                    <a:pt x="407" y="250"/>
                    <a:pt x="407" y="218"/>
                  </a:cubicBezTo>
                  <a:cubicBezTo>
                    <a:pt x="407" y="343"/>
                    <a:pt x="407" y="343"/>
                    <a:pt x="407" y="343"/>
                  </a:cubicBezTo>
                  <a:cubicBezTo>
                    <a:pt x="438" y="375"/>
                    <a:pt x="469" y="375"/>
                    <a:pt x="500" y="375"/>
                  </a:cubicBezTo>
                  <a:cubicBezTo>
                    <a:pt x="532" y="406"/>
                    <a:pt x="563" y="406"/>
                    <a:pt x="563" y="437"/>
                  </a:cubicBezTo>
                  <a:cubicBezTo>
                    <a:pt x="594" y="437"/>
                    <a:pt x="625" y="468"/>
                    <a:pt x="625" y="499"/>
                  </a:cubicBezTo>
                  <a:cubicBezTo>
                    <a:pt x="625" y="531"/>
                    <a:pt x="625" y="531"/>
                    <a:pt x="625" y="562"/>
                  </a:cubicBezTo>
                  <a:cubicBezTo>
                    <a:pt x="625" y="593"/>
                    <a:pt x="625" y="593"/>
                    <a:pt x="625" y="593"/>
                  </a:cubicBezTo>
                  <a:cubicBezTo>
                    <a:pt x="625" y="625"/>
                    <a:pt x="625" y="625"/>
                    <a:pt x="625" y="656"/>
                  </a:cubicBezTo>
                  <a:cubicBezTo>
                    <a:pt x="594" y="687"/>
                    <a:pt x="594" y="718"/>
                    <a:pt x="563" y="718"/>
                  </a:cubicBezTo>
                  <a:cubicBezTo>
                    <a:pt x="563" y="750"/>
                    <a:pt x="532" y="750"/>
                    <a:pt x="500" y="781"/>
                  </a:cubicBezTo>
                  <a:cubicBezTo>
                    <a:pt x="469" y="781"/>
                    <a:pt x="438" y="781"/>
                    <a:pt x="407" y="781"/>
                  </a:cubicBezTo>
                  <a:cubicBezTo>
                    <a:pt x="407" y="906"/>
                    <a:pt x="407" y="906"/>
                    <a:pt x="407" y="906"/>
                  </a:cubicBezTo>
                  <a:cubicBezTo>
                    <a:pt x="282" y="906"/>
                    <a:pt x="282" y="906"/>
                    <a:pt x="282" y="906"/>
                  </a:cubicBezTo>
                  <a:lnTo>
                    <a:pt x="282" y="781"/>
                  </a:lnTo>
                  <a:close/>
                  <a:moveTo>
                    <a:pt x="282" y="218"/>
                  </a:moveTo>
                  <a:lnTo>
                    <a:pt x="282" y="218"/>
                  </a:lnTo>
                  <a:cubicBezTo>
                    <a:pt x="282" y="218"/>
                    <a:pt x="250" y="218"/>
                    <a:pt x="250" y="250"/>
                  </a:cubicBezTo>
                  <a:cubicBezTo>
                    <a:pt x="219" y="250"/>
                    <a:pt x="219" y="250"/>
                    <a:pt x="219" y="281"/>
                  </a:cubicBezTo>
                  <a:lnTo>
                    <a:pt x="219" y="281"/>
                  </a:lnTo>
                  <a:cubicBezTo>
                    <a:pt x="219" y="281"/>
                    <a:pt x="219" y="312"/>
                    <a:pt x="250" y="312"/>
                  </a:cubicBezTo>
                  <a:cubicBezTo>
                    <a:pt x="250" y="312"/>
                    <a:pt x="282" y="312"/>
                    <a:pt x="282" y="343"/>
                  </a:cubicBezTo>
                  <a:lnTo>
                    <a:pt x="282" y="218"/>
                  </a:lnTo>
                  <a:close/>
                  <a:moveTo>
                    <a:pt x="375" y="656"/>
                  </a:moveTo>
                  <a:lnTo>
                    <a:pt x="375" y="656"/>
                  </a:lnTo>
                  <a:cubicBezTo>
                    <a:pt x="438" y="625"/>
                    <a:pt x="469" y="625"/>
                    <a:pt x="469" y="593"/>
                  </a:cubicBezTo>
                  <a:lnTo>
                    <a:pt x="469" y="593"/>
                  </a:lnTo>
                  <a:cubicBezTo>
                    <a:pt x="469" y="562"/>
                    <a:pt x="469" y="562"/>
                    <a:pt x="438" y="562"/>
                  </a:cubicBezTo>
                  <a:cubicBezTo>
                    <a:pt x="438" y="562"/>
                    <a:pt x="407" y="531"/>
                    <a:pt x="375" y="531"/>
                  </a:cubicBezTo>
                  <a:lnTo>
                    <a:pt x="375" y="656"/>
                  </a:lnTo>
                  <a:close/>
                </a:path>
              </a:pathLst>
            </a:custGeom>
            <a:solidFill>
              <a:srgbClr val="F7BE2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4" name="Freeform 81"/>
            <p:cNvSpPr>
              <a:spLocks noChangeArrowheads="1"/>
            </p:cNvSpPr>
            <p:nvPr/>
          </p:nvSpPr>
          <p:spPr bwMode="auto">
            <a:xfrm>
              <a:off x="4646613" y="1460500"/>
              <a:ext cx="179387" cy="641350"/>
            </a:xfrm>
            <a:custGeom>
              <a:avLst/>
              <a:gdLst>
                <a:gd name="T0" fmla="*/ 499 w 500"/>
                <a:gd name="T1" fmla="*/ 1531 h 1782"/>
                <a:gd name="T2" fmla="*/ 499 w 500"/>
                <a:gd name="T3" fmla="*/ 1531 h 1782"/>
                <a:gd name="T4" fmla="*/ 250 w 500"/>
                <a:gd name="T5" fmla="*/ 1781 h 1782"/>
                <a:gd name="T6" fmla="*/ 250 w 500"/>
                <a:gd name="T7" fmla="*/ 1781 h 1782"/>
                <a:gd name="T8" fmla="*/ 0 w 500"/>
                <a:gd name="T9" fmla="*/ 1531 h 1782"/>
                <a:gd name="T10" fmla="*/ 0 w 500"/>
                <a:gd name="T11" fmla="*/ 250 h 1782"/>
                <a:gd name="T12" fmla="*/ 250 w 500"/>
                <a:gd name="T13" fmla="*/ 0 h 1782"/>
                <a:gd name="T14" fmla="*/ 250 w 500"/>
                <a:gd name="T15" fmla="*/ 0 h 1782"/>
                <a:gd name="T16" fmla="*/ 499 w 500"/>
                <a:gd name="T17" fmla="*/ 250 h 1782"/>
                <a:gd name="T18" fmla="*/ 499 w 500"/>
                <a:gd name="T19" fmla="*/ 1531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0" h="1782">
                  <a:moveTo>
                    <a:pt x="499" y="1531"/>
                  </a:moveTo>
                  <a:lnTo>
                    <a:pt x="499" y="1531"/>
                  </a:lnTo>
                  <a:cubicBezTo>
                    <a:pt x="499" y="1688"/>
                    <a:pt x="406" y="1781"/>
                    <a:pt x="250" y="1781"/>
                  </a:cubicBezTo>
                  <a:lnTo>
                    <a:pt x="250" y="1781"/>
                  </a:lnTo>
                  <a:cubicBezTo>
                    <a:pt x="125" y="1781"/>
                    <a:pt x="0" y="1688"/>
                    <a:pt x="0" y="1531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0" y="125"/>
                    <a:pt x="125" y="0"/>
                    <a:pt x="250" y="0"/>
                  </a:cubicBezTo>
                  <a:lnTo>
                    <a:pt x="250" y="0"/>
                  </a:lnTo>
                  <a:cubicBezTo>
                    <a:pt x="406" y="0"/>
                    <a:pt x="499" y="125"/>
                    <a:pt x="499" y="250"/>
                  </a:cubicBezTo>
                  <a:lnTo>
                    <a:pt x="499" y="1531"/>
                  </a:lnTo>
                </a:path>
              </a:pathLst>
            </a:custGeom>
            <a:solidFill>
              <a:srgbClr val="FED71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5" name="Freeform 82"/>
            <p:cNvSpPr>
              <a:spLocks noChangeArrowheads="1"/>
            </p:cNvSpPr>
            <p:nvPr/>
          </p:nvSpPr>
          <p:spPr bwMode="auto">
            <a:xfrm>
              <a:off x="4646613" y="1495425"/>
              <a:ext cx="134937" cy="561975"/>
            </a:xfrm>
            <a:custGeom>
              <a:avLst/>
              <a:gdLst>
                <a:gd name="T0" fmla="*/ 374 w 375"/>
                <a:gd name="T1" fmla="*/ 1375 h 1563"/>
                <a:gd name="T2" fmla="*/ 374 w 375"/>
                <a:gd name="T3" fmla="*/ 1375 h 1563"/>
                <a:gd name="T4" fmla="*/ 188 w 375"/>
                <a:gd name="T5" fmla="*/ 1562 h 1563"/>
                <a:gd name="T6" fmla="*/ 0 w 375"/>
                <a:gd name="T7" fmla="*/ 1375 h 1563"/>
                <a:gd name="T8" fmla="*/ 0 w 375"/>
                <a:gd name="T9" fmla="*/ 187 h 1563"/>
                <a:gd name="T10" fmla="*/ 188 w 375"/>
                <a:gd name="T11" fmla="*/ 0 h 1563"/>
                <a:gd name="T12" fmla="*/ 374 w 375"/>
                <a:gd name="T13" fmla="*/ 187 h 1563"/>
                <a:gd name="T14" fmla="*/ 374 w 375"/>
                <a:gd name="T15" fmla="*/ 1375 h 1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1563">
                  <a:moveTo>
                    <a:pt x="374" y="1375"/>
                  </a:moveTo>
                  <a:lnTo>
                    <a:pt x="374" y="1375"/>
                  </a:lnTo>
                  <a:cubicBezTo>
                    <a:pt x="374" y="1500"/>
                    <a:pt x="312" y="1562"/>
                    <a:pt x="188" y="1562"/>
                  </a:cubicBezTo>
                  <a:cubicBezTo>
                    <a:pt x="94" y="1562"/>
                    <a:pt x="0" y="1500"/>
                    <a:pt x="0" y="1375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62"/>
                    <a:pt x="94" y="0"/>
                    <a:pt x="188" y="0"/>
                  </a:cubicBezTo>
                  <a:cubicBezTo>
                    <a:pt x="312" y="0"/>
                    <a:pt x="374" y="62"/>
                    <a:pt x="374" y="187"/>
                  </a:cubicBezTo>
                  <a:lnTo>
                    <a:pt x="374" y="1375"/>
                  </a:lnTo>
                </a:path>
              </a:pathLst>
            </a:custGeom>
            <a:solidFill>
              <a:srgbClr val="FEE4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6" name="Freeform 83"/>
            <p:cNvSpPr>
              <a:spLocks noChangeArrowheads="1"/>
            </p:cNvSpPr>
            <p:nvPr/>
          </p:nvSpPr>
          <p:spPr bwMode="auto">
            <a:xfrm>
              <a:off x="3881438" y="3879850"/>
              <a:ext cx="1731962" cy="1316038"/>
            </a:xfrm>
            <a:custGeom>
              <a:avLst/>
              <a:gdLst>
                <a:gd name="T0" fmla="*/ 4812 w 4813"/>
                <a:gd name="T1" fmla="*/ 1812 h 3657"/>
                <a:gd name="T2" fmla="*/ 4812 w 4813"/>
                <a:gd name="T3" fmla="*/ 1812 h 3657"/>
                <a:gd name="T4" fmla="*/ 2407 w 4813"/>
                <a:gd name="T5" fmla="*/ 3656 h 3657"/>
                <a:gd name="T6" fmla="*/ 0 w 4813"/>
                <a:gd name="T7" fmla="*/ 1812 h 3657"/>
                <a:gd name="T8" fmla="*/ 2407 w 4813"/>
                <a:gd name="T9" fmla="*/ 0 h 3657"/>
                <a:gd name="T10" fmla="*/ 4812 w 4813"/>
                <a:gd name="T11" fmla="*/ 1812 h 3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13" h="3657">
                  <a:moveTo>
                    <a:pt x="4812" y="1812"/>
                  </a:moveTo>
                  <a:lnTo>
                    <a:pt x="4812" y="1812"/>
                  </a:lnTo>
                  <a:cubicBezTo>
                    <a:pt x="4812" y="2843"/>
                    <a:pt x="3718" y="3656"/>
                    <a:pt x="2407" y="3656"/>
                  </a:cubicBezTo>
                  <a:cubicBezTo>
                    <a:pt x="1094" y="3656"/>
                    <a:pt x="0" y="2843"/>
                    <a:pt x="0" y="1812"/>
                  </a:cubicBezTo>
                  <a:cubicBezTo>
                    <a:pt x="0" y="812"/>
                    <a:pt x="1094" y="0"/>
                    <a:pt x="2407" y="0"/>
                  </a:cubicBezTo>
                  <a:cubicBezTo>
                    <a:pt x="3718" y="0"/>
                    <a:pt x="4812" y="812"/>
                    <a:pt x="4812" y="1812"/>
                  </a:cubicBezTo>
                </a:path>
              </a:pathLst>
            </a:custGeom>
            <a:solidFill>
              <a:srgbClr val="FEEFE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7" name="Freeform 84"/>
            <p:cNvSpPr>
              <a:spLocks noChangeArrowheads="1"/>
            </p:cNvSpPr>
            <p:nvPr/>
          </p:nvSpPr>
          <p:spPr bwMode="auto">
            <a:xfrm>
              <a:off x="3881438" y="3890963"/>
              <a:ext cx="1731962" cy="1316037"/>
            </a:xfrm>
            <a:custGeom>
              <a:avLst/>
              <a:gdLst>
                <a:gd name="T0" fmla="*/ 4812 w 4813"/>
                <a:gd name="T1" fmla="*/ 1844 h 3657"/>
                <a:gd name="T2" fmla="*/ 4812 w 4813"/>
                <a:gd name="T3" fmla="*/ 1844 h 3657"/>
                <a:gd name="T4" fmla="*/ 2407 w 4813"/>
                <a:gd name="T5" fmla="*/ 3656 h 3657"/>
                <a:gd name="T6" fmla="*/ 0 w 4813"/>
                <a:gd name="T7" fmla="*/ 1844 h 3657"/>
                <a:gd name="T8" fmla="*/ 2407 w 4813"/>
                <a:gd name="T9" fmla="*/ 0 h 3657"/>
                <a:gd name="T10" fmla="*/ 4812 w 4813"/>
                <a:gd name="T11" fmla="*/ 1844 h 3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13" h="3657">
                  <a:moveTo>
                    <a:pt x="4812" y="1844"/>
                  </a:moveTo>
                  <a:lnTo>
                    <a:pt x="4812" y="1844"/>
                  </a:lnTo>
                  <a:cubicBezTo>
                    <a:pt x="4812" y="2844"/>
                    <a:pt x="3718" y="3656"/>
                    <a:pt x="2407" y="3656"/>
                  </a:cubicBezTo>
                  <a:cubicBezTo>
                    <a:pt x="1094" y="3656"/>
                    <a:pt x="0" y="2844"/>
                    <a:pt x="0" y="1844"/>
                  </a:cubicBezTo>
                  <a:cubicBezTo>
                    <a:pt x="0" y="813"/>
                    <a:pt x="1094" y="0"/>
                    <a:pt x="2407" y="0"/>
                  </a:cubicBezTo>
                  <a:cubicBezTo>
                    <a:pt x="3718" y="0"/>
                    <a:pt x="4812" y="813"/>
                    <a:pt x="4812" y="1844"/>
                  </a:cubicBezTo>
                </a:path>
              </a:pathLst>
            </a:custGeom>
            <a:solidFill>
              <a:srgbClr val="F8D8D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8" name="Freeform 85"/>
            <p:cNvSpPr>
              <a:spLocks noChangeArrowheads="1"/>
            </p:cNvSpPr>
            <p:nvPr/>
          </p:nvSpPr>
          <p:spPr bwMode="auto">
            <a:xfrm>
              <a:off x="4208463" y="4329113"/>
              <a:ext cx="382587" cy="382587"/>
            </a:xfrm>
            <a:custGeom>
              <a:avLst/>
              <a:gdLst>
                <a:gd name="T0" fmla="*/ 1062 w 1063"/>
                <a:gd name="T1" fmla="*/ 531 h 1063"/>
                <a:gd name="T2" fmla="*/ 1062 w 1063"/>
                <a:gd name="T3" fmla="*/ 531 h 1063"/>
                <a:gd name="T4" fmla="*/ 531 w 1063"/>
                <a:gd name="T5" fmla="*/ 1062 h 1063"/>
                <a:gd name="T6" fmla="*/ 0 w 1063"/>
                <a:gd name="T7" fmla="*/ 531 h 1063"/>
                <a:gd name="T8" fmla="*/ 531 w 1063"/>
                <a:gd name="T9" fmla="*/ 0 h 1063"/>
                <a:gd name="T10" fmla="*/ 1062 w 1063"/>
                <a:gd name="T11" fmla="*/ 531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3" h="1063">
                  <a:moveTo>
                    <a:pt x="1062" y="531"/>
                  </a:moveTo>
                  <a:lnTo>
                    <a:pt x="1062" y="531"/>
                  </a:lnTo>
                  <a:cubicBezTo>
                    <a:pt x="1062" y="812"/>
                    <a:pt x="812" y="1062"/>
                    <a:pt x="531" y="1062"/>
                  </a:cubicBezTo>
                  <a:cubicBezTo>
                    <a:pt x="218" y="1062"/>
                    <a:pt x="0" y="812"/>
                    <a:pt x="0" y="531"/>
                  </a:cubicBezTo>
                  <a:cubicBezTo>
                    <a:pt x="0" y="250"/>
                    <a:pt x="218" y="0"/>
                    <a:pt x="531" y="0"/>
                  </a:cubicBezTo>
                  <a:cubicBezTo>
                    <a:pt x="812" y="0"/>
                    <a:pt x="1062" y="250"/>
                    <a:pt x="1062" y="531"/>
                  </a:cubicBezTo>
                </a:path>
              </a:pathLst>
            </a:custGeom>
            <a:solidFill>
              <a:srgbClr val="C54F5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9" name="Freeform 86"/>
            <p:cNvSpPr>
              <a:spLocks noChangeArrowheads="1"/>
            </p:cNvSpPr>
            <p:nvPr/>
          </p:nvSpPr>
          <p:spPr bwMode="auto">
            <a:xfrm>
              <a:off x="4916488" y="4329113"/>
              <a:ext cx="382587" cy="382587"/>
            </a:xfrm>
            <a:custGeom>
              <a:avLst/>
              <a:gdLst>
                <a:gd name="T0" fmla="*/ 1063 w 1064"/>
                <a:gd name="T1" fmla="*/ 531 h 1063"/>
                <a:gd name="T2" fmla="*/ 1063 w 1064"/>
                <a:gd name="T3" fmla="*/ 531 h 1063"/>
                <a:gd name="T4" fmla="*/ 532 w 1064"/>
                <a:gd name="T5" fmla="*/ 1062 h 1063"/>
                <a:gd name="T6" fmla="*/ 0 w 1064"/>
                <a:gd name="T7" fmla="*/ 531 h 1063"/>
                <a:gd name="T8" fmla="*/ 532 w 1064"/>
                <a:gd name="T9" fmla="*/ 0 h 1063"/>
                <a:gd name="T10" fmla="*/ 1063 w 1064"/>
                <a:gd name="T11" fmla="*/ 531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4" h="1063">
                  <a:moveTo>
                    <a:pt x="1063" y="531"/>
                  </a:moveTo>
                  <a:lnTo>
                    <a:pt x="1063" y="531"/>
                  </a:lnTo>
                  <a:cubicBezTo>
                    <a:pt x="1063" y="812"/>
                    <a:pt x="813" y="1062"/>
                    <a:pt x="532" y="1062"/>
                  </a:cubicBezTo>
                  <a:cubicBezTo>
                    <a:pt x="250" y="1062"/>
                    <a:pt x="0" y="812"/>
                    <a:pt x="0" y="531"/>
                  </a:cubicBezTo>
                  <a:cubicBezTo>
                    <a:pt x="0" y="250"/>
                    <a:pt x="250" y="0"/>
                    <a:pt x="532" y="0"/>
                  </a:cubicBezTo>
                  <a:cubicBezTo>
                    <a:pt x="813" y="0"/>
                    <a:pt x="1063" y="250"/>
                    <a:pt x="1063" y="531"/>
                  </a:cubicBezTo>
                </a:path>
              </a:pathLst>
            </a:custGeom>
            <a:solidFill>
              <a:srgbClr val="C54F5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  <p:sp>
        <p:nvSpPr>
          <p:cNvPr id="163" name="Oval 162"/>
          <p:cNvSpPr/>
          <p:nvPr/>
        </p:nvSpPr>
        <p:spPr>
          <a:xfrm>
            <a:off x="1089674" y="2105085"/>
            <a:ext cx="457553" cy="457553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Lato Light"/>
                <a:cs typeface="Lato Light"/>
              </a:rPr>
              <a:t>1</a:t>
            </a:r>
          </a:p>
        </p:txBody>
      </p:sp>
      <p:sp>
        <p:nvSpPr>
          <p:cNvPr id="166" name="Oval 165"/>
          <p:cNvSpPr/>
          <p:nvPr/>
        </p:nvSpPr>
        <p:spPr>
          <a:xfrm>
            <a:off x="1089674" y="3277060"/>
            <a:ext cx="457553" cy="457553"/>
          </a:xfrm>
          <a:prstGeom prst="ellipse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Lato Light"/>
                <a:cs typeface="Lato Light"/>
              </a:rPr>
              <a:t>2</a:t>
            </a:r>
          </a:p>
        </p:txBody>
      </p:sp>
      <p:sp>
        <p:nvSpPr>
          <p:cNvPr id="169" name="Oval 168"/>
          <p:cNvSpPr/>
          <p:nvPr/>
        </p:nvSpPr>
        <p:spPr>
          <a:xfrm>
            <a:off x="1089674" y="4449034"/>
            <a:ext cx="457553" cy="457553"/>
          </a:xfrm>
          <a:prstGeom prst="ellipse">
            <a:avLst/>
          </a:prstGeom>
          <a:noFill/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Lato Light"/>
                <a:cs typeface="Lato Light"/>
              </a:rPr>
              <a:t>3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968590" y="336813"/>
            <a:ext cx="225170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Cost Factor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609218" y="2383749"/>
            <a:ext cx="598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4"/>
            <a:r>
              <a:rPr lang="en-US" dirty="0"/>
              <a:t>Average wages for skilled workers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ea typeface="Lato Light" charset="0"/>
              <a:cs typeface="Lato Light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609218" y="2048548"/>
            <a:ext cx="1307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4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Labor Cost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1609217" y="3220523"/>
            <a:ext cx="2172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4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Infrastructure Cost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1609218" y="4392499"/>
            <a:ext cx="1658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4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Corporate Tax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609218" y="3572957"/>
            <a:ext cx="598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4"/>
            <a:r>
              <a:rPr lang="en-US" dirty="0"/>
              <a:t>Costs for rent, Telecom etc.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ea typeface="Lato Light" charset="0"/>
              <a:cs typeface="Lato Light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556445" y="4729849"/>
            <a:ext cx="5986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94"/>
            <a:r>
              <a:rPr lang="en-US" dirty="0"/>
              <a:t>Tax Regulations and Incentives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ea typeface="Lato Light" charset="0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630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28"/>
          <p:cNvGrpSpPr>
            <a:grpSpLocks noChangeAspect="1"/>
          </p:cNvGrpSpPr>
          <p:nvPr/>
        </p:nvGrpSpPr>
        <p:grpSpPr bwMode="auto">
          <a:xfrm>
            <a:off x="732487" y="758648"/>
            <a:ext cx="10727027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46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Diamond 22"/>
          <p:cNvSpPr/>
          <p:nvPr/>
        </p:nvSpPr>
        <p:spPr>
          <a:xfrm>
            <a:off x="4105030" y="1657628"/>
            <a:ext cx="3990453" cy="3990453"/>
          </a:xfrm>
          <a:prstGeom prst="diamond">
            <a:avLst/>
          </a:prstGeom>
          <a:solidFill>
            <a:srgbClr val="0F8BDA">
              <a:tint val="4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</p:sp>
      <p:sp>
        <p:nvSpPr>
          <p:cNvPr id="24" name="Freeform 23"/>
          <p:cNvSpPr/>
          <p:nvPr/>
        </p:nvSpPr>
        <p:spPr>
          <a:xfrm>
            <a:off x="4484123" y="2036720"/>
            <a:ext cx="1556277" cy="1556277"/>
          </a:xfrm>
          <a:custGeom>
            <a:avLst/>
            <a:gdLst>
              <a:gd name="connsiteX0" fmla="*/ 0 w 4225459"/>
              <a:gd name="connsiteY0" fmla="*/ 704257 h 4225459"/>
              <a:gd name="connsiteX1" fmla="*/ 704257 w 4225459"/>
              <a:gd name="connsiteY1" fmla="*/ 0 h 4225459"/>
              <a:gd name="connsiteX2" fmla="*/ 3521202 w 4225459"/>
              <a:gd name="connsiteY2" fmla="*/ 0 h 4225459"/>
              <a:gd name="connsiteX3" fmla="*/ 4225459 w 4225459"/>
              <a:gd name="connsiteY3" fmla="*/ 704257 h 4225459"/>
              <a:gd name="connsiteX4" fmla="*/ 4225459 w 4225459"/>
              <a:gd name="connsiteY4" fmla="*/ 3521202 h 4225459"/>
              <a:gd name="connsiteX5" fmla="*/ 3521202 w 4225459"/>
              <a:gd name="connsiteY5" fmla="*/ 4225459 h 4225459"/>
              <a:gd name="connsiteX6" fmla="*/ 704257 w 4225459"/>
              <a:gd name="connsiteY6" fmla="*/ 4225459 h 4225459"/>
              <a:gd name="connsiteX7" fmla="*/ 0 w 4225459"/>
              <a:gd name="connsiteY7" fmla="*/ 3521202 h 4225459"/>
              <a:gd name="connsiteX8" fmla="*/ 0 w 4225459"/>
              <a:gd name="connsiteY8" fmla="*/ 704257 h 42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5459" h="4225459">
                <a:moveTo>
                  <a:pt x="0" y="704257"/>
                </a:moveTo>
                <a:cubicBezTo>
                  <a:pt x="0" y="315307"/>
                  <a:pt x="315307" y="0"/>
                  <a:pt x="704257" y="0"/>
                </a:cubicBezTo>
                <a:lnTo>
                  <a:pt x="3521202" y="0"/>
                </a:lnTo>
                <a:cubicBezTo>
                  <a:pt x="3910152" y="0"/>
                  <a:pt x="4225459" y="315307"/>
                  <a:pt x="4225459" y="704257"/>
                </a:cubicBezTo>
                <a:lnTo>
                  <a:pt x="4225459" y="3521202"/>
                </a:lnTo>
                <a:cubicBezTo>
                  <a:pt x="4225459" y="3910152"/>
                  <a:pt x="3910152" y="4225459"/>
                  <a:pt x="3521202" y="4225459"/>
                </a:cubicBezTo>
                <a:lnTo>
                  <a:pt x="704257" y="4225459"/>
                </a:lnTo>
                <a:cubicBezTo>
                  <a:pt x="315307" y="4225459"/>
                  <a:pt x="0" y="3910152"/>
                  <a:pt x="0" y="3521202"/>
                </a:cubicBezTo>
                <a:lnTo>
                  <a:pt x="0" y="704257"/>
                </a:lnTo>
                <a:close/>
              </a:path>
            </a:pathLst>
          </a:custGeom>
          <a:solidFill>
            <a:srgbClr val="0F8BDA"/>
          </a:solidFill>
          <a:ln>
            <a:noFill/>
          </a:ln>
          <a:effectLst/>
        </p:spPr>
        <p:txBody>
          <a:bodyPr spcFirstLastPara="0" vert="horz" wrap="square" lIns="226960" tIns="226960" rIns="226960" bIns="226960" numCol="1" spcCol="1270" anchor="ctr" anchorCtr="0">
            <a:noAutofit/>
          </a:bodyPr>
          <a:lstStyle/>
          <a:p>
            <a:pPr algn="ctr" defTabSz="14445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3251" kern="0">
              <a:solidFill>
                <a:srgbClr val="FFFFFF"/>
              </a:solidFill>
              <a:latin typeface="Lato Light"/>
              <a:ea typeface=""/>
              <a:cs typeface="Lato Light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484123" y="3712711"/>
            <a:ext cx="1556277" cy="1556277"/>
          </a:xfrm>
          <a:custGeom>
            <a:avLst/>
            <a:gdLst>
              <a:gd name="connsiteX0" fmla="*/ 0 w 4225459"/>
              <a:gd name="connsiteY0" fmla="*/ 704257 h 4225459"/>
              <a:gd name="connsiteX1" fmla="*/ 704257 w 4225459"/>
              <a:gd name="connsiteY1" fmla="*/ 0 h 4225459"/>
              <a:gd name="connsiteX2" fmla="*/ 3521202 w 4225459"/>
              <a:gd name="connsiteY2" fmla="*/ 0 h 4225459"/>
              <a:gd name="connsiteX3" fmla="*/ 4225459 w 4225459"/>
              <a:gd name="connsiteY3" fmla="*/ 704257 h 4225459"/>
              <a:gd name="connsiteX4" fmla="*/ 4225459 w 4225459"/>
              <a:gd name="connsiteY4" fmla="*/ 3521202 h 4225459"/>
              <a:gd name="connsiteX5" fmla="*/ 3521202 w 4225459"/>
              <a:gd name="connsiteY5" fmla="*/ 4225459 h 4225459"/>
              <a:gd name="connsiteX6" fmla="*/ 704257 w 4225459"/>
              <a:gd name="connsiteY6" fmla="*/ 4225459 h 4225459"/>
              <a:gd name="connsiteX7" fmla="*/ 0 w 4225459"/>
              <a:gd name="connsiteY7" fmla="*/ 3521202 h 4225459"/>
              <a:gd name="connsiteX8" fmla="*/ 0 w 4225459"/>
              <a:gd name="connsiteY8" fmla="*/ 704257 h 42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5459" h="4225459">
                <a:moveTo>
                  <a:pt x="0" y="704257"/>
                </a:moveTo>
                <a:cubicBezTo>
                  <a:pt x="0" y="315307"/>
                  <a:pt x="315307" y="0"/>
                  <a:pt x="704257" y="0"/>
                </a:cubicBezTo>
                <a:lnTo>
                  <a:pt x="3521202" y="0"/>
                </a:lnTo>
                <a:cubicBezTo>
                  <a:pt x="3910152" y="0"/>
                  <a:pt x="4225459" y="315307"/>
                  <a:pt x="4225459" y="704257"/>
                </a:cubicBezTo>
                <a:lnTo>
                  <a:pt x="4225459" y="3521202"/>
                </a:lnTo>
                <a:cubicBezTo>
                  <a:pt x="4225459" y="3910152"/>
                  <a:pt x="3910152" y="4225459"/>
                  <a:pt x="3521202" y="4225459"/>
                </a:cubicBezTo>
                <a:lnTo>
                  <a:pt x="704257" y="4225459"/>
                </a:lnTo>
                <a:cubicBezTo>
                  <a:pt x="315307" y="4225459"/>
                  <a:pt x="0" y="3910152"/>
                  <a:pt x="0" y="3521202"/>
                </a:cubicBezTo>
                <a:lnTo>
                  <a:pt x="0" y="704257"/>
                </a:lnTo>
                <a:close/>
              </a:path>
            </a:pathLst>
          </a:custGeom>
          <a:solidFill>
            <a:srgbClr val="33D1AD"/>
          </a:solidFill>
          <a:ln>
            <a:noFill/>
          </a:ln>
          <a:effectLst/>
        </p:spPr>
        <p:txBody>
          <a:bodyPr spcFirstLastPara="0" vert="horz" wrap="square" lIns="226960" tIns="226960" rIns="226960" bIns="226960" numCol="1" spcCol="1270" anchor="ctr" anchorCtr="0">
            <a:noAutofit/>
          </a:bodyPr>
          <a:lstStyle/>
          <a:p>
            <a:pPr algn="ctr" defTabSz="14445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3251" kern="0">
              <a:solidFill>
                <a:srgbClr val="FFFFFF"/>
              </a:solidFill>
              <a:latin typeface="Lato Light"/>
              <a:ea typeface=""/>
              <a:cs typeface="Lato Light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6160112" y="3712711"/>
            <a:ext cx="1556277" cy="1556277"/>
          </a:xfrm>
          <a:custGeom>
            <a:avLst/>
            <a:gdLst>
              <a:gd name="connsiteX0" fmla="*/ 0 w 4225459"/>
              <a:gd name="connsiteY0" fmla="*/ 704257 h 4225459"/>
              <a:gd name="connsiteX1" fmla="*/ 704257 w 4225459"/>
              <a:gd name="connsiteY1" fmla="*/ 0 h 4225459"/>
              <a:gd name="connsiteX2" fmla="*/ 3521202 w 4225459"/>
              <a:gd name="connsiteY2" fmla="*/ 0 h 4225459"/>
              <a:gd name="connsiteX3" fmla="*/ 4225459 w 4225459"/>
              <a:gd name="connsiteY3" fmla="*/ 704257 h 4225459"/>
              <a:gd name="connsiteX4" fmla="*/ 4225459 w 4225459"/>
              <a:gd name="connsiteY4" fmla="*/ 3521202 h 4225459"/>
              <a:gd name="connsiteX5" fmla="*/ 3521202 w 4225459"/>
              <a:gd name="connsiteY5" fmla="*/ 4225459 h 4225459"/>
              <a:gd name="connsiteX6" fmla="*/ 704257 w 4225459"/>
              <a:gd name="connsiteY6" fmla="*/ 4225459 h 4225459"/>
              <a:gd name="connsiteX7" fmla="*/ 0 w 4225459"/>
              <a:gd name="connsiteY7" fmla="*/ 3521202 h 4225459"/>
              <a:gd name="connsiteX8" fmla="*/ 0 w 4225459"/>
              <a:gd name="connsiteY8" fmla="*/ 704257 h 42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5459" h="4225459">
                <a:moveTo>
                  <a:pt x="0" y="704257"/>
                </a:moveTo>
                <a:cubicBezTo>
                  <a:pt x="0" y="315307"/>
                  <a:pt x="315307" y="0"/>
                  <a:pt x="704257" y="0"/>
                </a:cubicBezTo>
                <a:lnTo>
                  <a:pt x="3521202" y="0"/>
                </a:lnTo>
                <a:cubicBezTo>
                  <a:pt x="3910152" y="0"/>
                  <a:pt x="4225459" y="315307"/>
                  <a:pt x="4225459" y="704257"/>
                </a:cubicBezTo>
                <a:lnTo>
                  <a:pt x="4225459" y="3521202"/>
                </a:lnTo>
                <a:cubicBezTo>
                  <a:pt x="4225459" y="3910152"/>
                  <a:pt x="3910152" y="4225459"/>
                  <a:pt x="3521202" y="4225459"/>
                </a:cubicBezTo>
                <a:lnTo>
                  <a:pt x="704257" y="4225459"/>
                </a:lnTo>
                <a:cubicBezTo>
                  <a:pt x="315307" y="4225459"/>
                  <a:pt x="0" y="3910152"/>
                  <a:pt x="0" y="3521202"/>
                </a:cubicBezTo>
                <a:lnTo>
                  <a:pt x="0" y="704257"/>
                </a:lnTo>
                <a:close/>
              </a:path>
            </a:pathLst>
          </a:custGeom>
          <a:solidFill>
            <a:srgbClr val="F29A15"/>
          </a:solidFill>
          <a:ln>
            <a:noFill/>
          </a:ln>
          <a:effectLst/>
        </p:spPr>
        <p:txBody>
          <a:bodyPr spcFirstLastPara="0" vert="horz" wrap="square" lIns="226960" tIns="226960" rIns="226960" bIns="226960" numCol="1" spcCol="1270" anchor="ctr" anchorCtr="0">
            <a:noAutofit/>
          </a:bodyPr>
          <a:lstStyle/>
          <a:p>
            <a:pPr algn="ctr" defTabSz="14445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3251" kern="0">
              <a:solidFill>
                <a:srgbClr val="FFFFFF"/>
              </a:solidFill>
              <a:latin typeface="Lato Light"/>
              <a:ea typeface=""/>
              <a:cs typeface="Lato Light"/>
            </a:endParaRPr>
          </a:p>
        </p:txBody>
      </p:sp>
      <p:sp>
        <p:nvSpPr>
          <p:cNvPr id="27" name="Freeform 282"/>
          <p:cNvSpPr>
            <a:spLocks noChangeArrowheads="1"/>
          </p:cNvSpPr>
          <p:nvPr/>
        </p:nvSpPr>
        <p:spPr bwMode="auto">
          <a:xfrm>
            <a:off x="4480381" y="2495869"/>
            <a:ext cx="384872" cy="383195"/>
          </a:xfrm>
          <a:custGeom>
            <a:avLst/>
            <a:gdLst>
              <a:gd name="T0" fmla="*/ 1344 w 1999"/>
              <a:gd name="T1" fmla="*/ 289 h 1990"/>
              <a:gd name="T2" fmla="*/ 1344 w 1999"/>
              <a:gd name="T3" fmla="*/ 289 h 1990"/>
              <a:gd name="T4" fmla="*/ 287 w 1999"/>
              <a:gd name="T5" fmla="*/ 297 h 1990"/>
              <a:gd name="T6" fmla="*/ 296 w 1999"/>
              <a:gd name="T7" fmla="*/ 1353 h 1990"/>
              <a:gd name="T8" fmla="*/ 1247 w 1999"/>
              <a:gd name="T9" fmla="*/ 1432 h 1990"/>
              <a:gd name="T10" fmla="*/ 1292 w 1999"/>
              <a:gd name="T11" fmla="*/ 1510 h 1990"/>
              <a:gd name="T12" fmla="*/ 1719 w 1999"/>
              <a:gd name="T13" fmla="*/ 1929 h 1990"/>
              <a:gd name="T14" fmla="*/ 1936 w 1999"/>
              <a:gd name="T15" fmla="*/ 1929 h 1990"/>
              <a:gd name="T16" fmla="*/ 1936 w 1999"/>
              <a:gd name="T17" fmla="*/ 1710 h 1990"/>
              <a:gd name="T18" fmla="*/ 1509 w 1999"/>
              <a:gd name="T19" fmla="*/ 1283 h 1990"/>
              <a:gd name="T20" fmla="*/ 1430 w 1999"/>
              <a:gd name="T21" fmla="*/ 1238 h 1990"/>
              <a:gd name="T22" fmla="*/ 1344 w 1999"/>
              <a:gd name="T23" fmla="*/ 289 h 1990"/>
              <a:gd name="T24" fmla="*/ 1212 w 1999"/>
              <a:gd name="T25" fmla="*/ 1213 h 1990"/>
              <a:gd name="T26" fmla="*/ 1212 w 1999"/>
              <a:gd name="T27" fmla="*/ 1213 h 1990"/>
              <a:gd name="T28" fmla="*/ 428 w 1999"/>
              <a:gd name="T29" fmla="*/ 1213 h 1990"/>
              <a:gd name="T30" fmla="*/ 428 w 1999"/>
              <a:gd name="T31" fmla="*/ 427 h 1990"/>
              <a:gd name="T32" fmla="*/ 1212 w 1999"/>
              <a:gd name="T33" fmla="*/ 427 h 1990"/>
              <a:gd name="T34" fmla="*/ 1212 w 1999"/>
              <a:gd name="T35" fmla="*/ 1213 h 1990"/>
              <a:gd name="T36" fmla="*/ 1212 w 1999"/>
              <a:gd name="T37" fmla="*/ 1213 h 1990"/>
              <a:gd name="T38" fmla="*/ 1212 w 1999"/>
              <a:gd name="T39" fmla="*/ 1213 h 1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99" h="1990">
                <a:moveTo>
                  <a:pt x="1344" y="289"/>
                </a:moveTo>
                <a:lnTo>
                  <a:pt x="1344" y="289"/>
                </a:lnTo>
                <a:cubicBezTo>
                  <a:pt x="1055" y="0"/>
                  <a:pt x="576" y="0"/>
                  <a:pt x="287" y="297"/>
                </a:cubicBezTo>
                <a:cubicBezTo>
                  <a:pt x="0" y="586"/>
                  <a:pt x="0" y="1056"/>
                  <a:pt x="296" y="1353"/>
                </a:cubicBezTo>
                <a:cubicBezTo>
                  <a:pt x="549" y="1605"/>
                  <a:pt x="960" y="1632"/>
                  <a:pt x="1247" y="1432"/>
                </a:cubicBezTo>
                <a:cubicBezTo>
                  <a:pt x="1257" y="1457"/>
                  <a:pt x="1265" y="1483"/>
                  <a:pt x="1292" y="1510"/>
                </a:cubicBezTo>
                <a:cubicBezTo>
                  <a:pt x="1719" y="1929"/>
                  <a:pt x="1719" y="1929"/>
                  <a:pt x="1719" y="1929"/>
                </a:cubicBezTo>
                <a:cubicBezTo>
                  <a:pt x="1779" y="1989"/>
                  <a:pt x="1876" y="1989"/>
                  <a:pt x="1936" y="1929"/>
                </a:cubicBezTo>
                <a:cubicBezTo>
                  <a:pt x="1998" y="1867"/>
                  <a:pt x="1998" y="1772"/>
                  <a:pt x="1936" y="1710"/>
                </a:cubicBezTo>
                <a:cubicBezTo>
                  <a:pt x="1509" y="1283"/>
                  <a:pt x="1509" y="1283"/>
                  <a:pt x="1509" y="1283"/>
                </a:cubicBezTo>
                <a:cubicBezTo>
                  <a:pt x="1492" y="1265"/>
                  <a:pt x="1457" y="1248"/>
                  <a:pt x="1430" y="1238"/>
                </a:cubicBezTo>
                <a:cubicBezTo>
                  <a:pt x="1631" y="951"/>
                  <a:pt x="1606" y="551"/>
                  <a:pt x="1344" y="289"/>
                </a:cubicBezTo>
                <a:close/>
                <a:moveTo>
                  <a:pt x="1212" y="1213"/>
                </a:moveTo>
                <a:lnTo>
                  <a:pt x="1212" y="1213"/>
                </a:lnTo>
                <a:cubicBezTo>
                  <a:pt x="995" y="1432"/>
                  <a:pt x="646" y="1432"/>
                  <a:pt x="428" y="1213"/>
                </a:cubicBezTo>
                <a:cubicBezTo>
                  <a:pt x="209" y="994"/>
                  <a:pt x="209" y="646"/>
                  <a:pt x="428" y="427"/>
                </a:cubicBezTo>
                <a:cubicBezTo>
                  <a:pt x="636" y="210"/>
                  <a:pt x="995" y="210"/>
                  <a:pt x="1212" y="427"/>
                </a:cubicBezTo>
                <a:cubicBezTo>
                  <a:pt x="1430" y="637"/>
                  <a:pt x="1430" y="994"/>
                  <a:pt x="1212" y="1213"/>
                </a:cubicBezTo>
                <a:close/>
                <a:moveTo>
                  <a:pt x="1212" y="1213"/>
                </a:moveTo>
                <a:lnTo>
                  <a:pt x="1212" y="1213"/>
                </a:lnTo>
                <a:close/>
              </a:path>
            </a:pathLst>
          </a:custGeom>
          <a:solidFill>
            <a:srgbClr val="0F8BDA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r" defTabSz="914194">
              <a:defRPr/>
            </a:pPr>
            <a:endParaRPr lang="en-US" sz="6900" kern="0">
              <a:solidFill>
                <a:srgbClr val="FFFFFF"/>
              </a:solidFill>
              <a:latin typeface="Lato Light"/>
              <a:cs typeface="Lato Light"/>
            </a:endParaRPr>
          </a:p>
        </p:txBody>
      </p:sp>
      <p:sp>
        <p:nvSpPr>
          <p:cNvPr id="30" name="Freeform 115"/>
          <p:cNvSpPr>
            <a:spLocks noChangeArrowheads="1"/>
          </p:cNvSpPr>
          <p:nvPr/>
        </p:nvSpPr>
        <p:spPr bwMode="auto">
          <a:xfrm>
            <a:off x="4549352" y="4491873"/>
            <a:ext cx="287792" cy="264584"/>
          </a:xfrm>
          <a:custGeom>
            <a:avLst/>
            <a:gdLst>
              <a:gd name="T0" fmla="*/ 600 w 601"/>
              <a:gd name="T1" fmla="*/ 226 h 552"/>
              <a:gd name="T2" fmla="*/ 600 w 601"/>
              <a:gd name="T3" fmla="*/ 226 h 552"/>
              <a:gd name="T4" fmla="*/ 522 w 601"/>
              <a:gd name="T5" fmla="*/ 304 h 552"/>
              <a:gd name="T6" fmla="*/ 452 w 601"/>
              <a:gd name="T7" fmla="*/ 226 h 552"/>
              <a:gd name="T8" fmla="*/ 452 w 601"/>
              <a:gd name="T9" fmla="*/ 226 h 552"/>
              <a:gd name="T10" fmla="*/ 452 w 601"/>
              <a:gd name="T11" fmla="*/ 226 h 552"/>
              <a:gd name="T12" fmla="*/ 452 w 601"/>
              <a:gd name="T13" fmla="*/ 226 h 552"/>
              <a:gd name="T14" fmla="*/ 374 w 601"/>
              <a:gd name="T15" fmla="*/ 304 h 552"/>
              <a:gd name="T16" fmla="*/ 296 w 601"/>
              <a:gd name="T17" fmla="*/ 226 h 552"/>
              <a:gd name="T18" fmla="*/ 296 w 601"/>
              <a:gd name="T19" fmla="*/ 226 h 552"/>
              <a:gd name="T20" fmla="*/ 296 w 601"/>
              <a:gd name="T21" fmla="*/ 226 h 552"/>
              <a:gd name="T22" fmla="*/ 296 w 601"/>
              <a:gd name="T23" fmla="*/ 226 h 552"/>
              <a:gd name="T24" fmla="*/ 296 w 601"/>
              <a:gd name="T25" fmla="*/ 226 h 552"/>
              <a:gd name="T26" fmla="*/ 226 w 601"/>
              <a:gd name="T27" fmla="*/ 304 h 552"/>
              <a:gd name="T28" fmla="*/ 148 w 601"/>
              <a:gd name="T29" fmla="*/ 226 h 552"/>
              <a:gd name="T30" fmla="*/ 148 w 601"/>
              <a:gd name="T31" fmla="*/ 226 h 552"/>
              <a:gd name="T32" fmla="*/ 148 w 601"/>
              <a:gd name="T33" fmla="*/ 226 h 552"/>
              <a:gd name="T34" fmla="*/ 148 w 601"/>
              <a:gd name="T35" fmla="*/ 226 h 552"/>
              <a:gd name="T36" fmla="*/ 148 w 601"/>
              <a:gd name="T37" fmla="*/ 226 h 552"/>
              <a:gd name="T38" fmla="*/ 70 w 601"/>
              <a:gd name="T39" fmla="*/ 304 h 552"/>
              <a:gd name="T40" fmla="*/ 0 w 601"/>
              <a:gd name="T41" fmla="*/ 226 h 552"/>
              <a:gd name="T42" fmla="*/ 0 w 601"/>
              <a:gd name="T43" fmla="*/ 226 h 552"/>
              <a:gd name="T44" fmla="*/ 0 w 601"/>
              <a:gd name="T45" fmla="*/ 226 h 552"/>
              <a:gd name="T46" fmla="*/ 0 w 601"/>
              <a:gd name="T47" fmla="*/ 226 h 552"/>
              <a:gd name="T48" fmla="*/ 49 w 601"/>
              <a:gd name="T49" fmla="*/ 84 h 552"/>
              <a:gd name="T50" fmla="*/ 551 w 601"/>
              <a:gd name="T51" fmla="*/ 84 h 552"/>
              <a:gd name="T52" fmla="*/ 600 w 601"/>
              <a:gd name="T53" fmla="*/ 226 h 552"/>
              <a:gd name="T54" fmla="*/ 508 w 601"/>
              <a:gd name="T55" fmla="*/ 56 h 552"/>
              <a:gd name="T56" fmla="*/ 508 w 601"/>
              <a:gd name="T57" fmla="*/ 56 h 552"/>
              <a:gd name="T58" fmla="*/ 91 w 601"/>
              <a:gd name="T59" fmla="*/ 56 h 552"/>
              <a:gd name="T60" fmla="*/ 63 w 601"/>
              <a:gd name="T61" fmla="*/ 28 h 552"/>
              <a:gd name="T62" fmla="*/ 91 w 601"/>
              <a:gd name="T63" fmla="*/ 0 h 552"/>
              <a:gd name="T64" fmla="*/ 508 w 601"/>
              <a:gd name="T65" fmla="*/ 0 h 552"/>
              <a:gd name="T66" fmla="*/ 537 w 601"/>
              <a:gd name="T67" fmla="*/ 28 h 552"/>
              <a:gd name="T68" fmla="*/ 508 w 601"/>
              <a:gd name="T69" fmla="*/ 56 h 552"/>
              <a:gd name="T70" fmla="*/ 84 w 601"/>
              <a:gd name="T71" fmla="*/ 332 h 552"/>
              <a:gd name="T72" fmla="*/ 84 w 601"/>
              <a:gd name="T73" fmla="*/ 332 h 552"/>
              <a:gd name="T74" fmla="*/ 84 w 601"/>
              <a:gd name="T75" fmla="*/ 332 h 552"/>
              <a:gd name="T76" fmla="*/ 91 w 601"/>
              <a:gd name="T77" fmla="*/ 332 h 552"/>
              <a:gd name="T78" fmla="*/ 91 w 601"/>
              <a:gd name="T79" fmla="*/ 332 h 552"/>
              <a:gd name="T80" fmla="*/ 98 w 601"/>
              <a:gd name="T81" fmla="*/ 332 h 552"/>
              <a:gd name="T82" fmla="*/ 113 w 601"/>
              <a:gd name="T83" fmla="*/ 325 h 552"/>
              <a:gd name="T84" fmla="*/ 113 w 601"/>
              <a:gd name="T85" fmla="*/ 325 h 552"/>
              <a:gd name="T86" fmla="*/ 113 w 601"/>
              <a:gd name="T87" fmla="*/ 325 h 552"/>
              <a:gd name="T88" fmla="*/ 113 w 601"/>
              <a:gd name="T89" fmla="*/ 466 h 552"/>
              <a:gd name="T90" fmla="*/ 487 w 601"/>
              <a:gd name="T91" fmla="*/ 466 h 552"/>
              <a:gd name="T92" fmla="*/ 487 w 601"/>
              <a:gd name="T93" fmla="*/ 325 h 552"/>
              <a:gd name="T94" fmla="*/ 487 w 601"/>
              <a:gd name="T95" fmla="*/ 325 h 552"/>
              <a:gd name="T96" fmla="*/ 487 w 601"/>
              <a:gd name="T97" fmla="*/ 325 h 552"/>
              <a:gd name="T98" fmla="*/ 501 w 601"/>
              <a:gd name="T99" fmla="*/ 332 h 552"/>
              <a:gd name="T100" fmla="*/ 508 w 601"/>
              <a:gd name="T101" fmla="*/ 332 h 552"/>
              <a:gd name="T102" fmla="*/ 508 w 601"/>
              <a:gd name="T103" fmla="*/ 332 h 552"/>
              <a:gd name="T104" fmla="*/ 515 w 601"/>
              <a:gd name="T105" fmla="*/ 332 h 552"/>
              <a:gd name="T106" fmla="*/ 515 w 601"/>
              <a:gd name="T107" fmla="*/ 332 h 552"/>
              <a:gd name="T108" fmla="*/ 522 w 601"/>
              <a:gd name="T109" fmla="*/ 332 h 552"/>
              <a:gd name="T110" fmla="*/ 544 w 601"/>
              <a:gd name="T111" fmla="*/ 332 h 552"/>
              <a:gd name="T112" fmla="*/ 544 w 601"/>
              <a:gd name="T113" fmla="*/ 523 h 552"/>
              <a:gd name="T114" fmla="*/ 515 w 601"/>
              <a:gd name="T115" fmla="*/ 551 h 552"/>
              <a:gd name="T116" fmla="*/ 84 w 601"/>
              <a:gd name="T117" fmla="*/ 551 h 552"/>
              <a:gd name="T118" fmla="*/ 56 w 601"/>
              <a:gd name="T119" fmla="*/ 523 h 552"/>
              <a:gd name="T120" fmla="*/ 56 w 601"/>
              <a:gd name="T121" fmla="*/ 332 h 552"/>
              <a:gd name="T122" fmla="*/ 70 w 601"/>
              <a:gd name="T123" fmla="*/ 332 h 552"/>
              <a:gd name="T124" fmla="*/ 84 w 601"/>
              <a:gd name="T125" fmla="*/ 33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01" h="552">
                <a:moveTo>
                  <a:pt x="600" y="226"/>
                </a:moveTo>
                <a:lnTo>
                  <a:pt x="600" y="226"/>
                </a:lnTo>
                <a:cubicBezTo>
                  <a:pt x="600" y="268"/>
                  <a:pt x="565" y="304"/>
                  <a:pt x="522" y="304"/>
                </a:cubicBezTo>
                <a:cubicBezTo>
                  <a:pt x="480" y="304"/>
                  <a:pt x="452" y="268"/>
                  <a:pt x="452" y="226"/>
                </a:cubicBezTo>
                <a:lnTo>
                  <a:pt x="452" y="226"/>
                </a:lnTo>
                <a:lnTo>
                  <a:pt x="452" y="226"/>
                </a:lnTo>
                <a:lnTo>
                  <a:pt x="452" y="226"/>
                </a:lnTo>
                <a:cubicBezTo>
                  <a:pt x="452" y="268"/>
                  <a:pt x="417" y="304"/>
                  <a:pt x="374" y="304"/>
                </a:cubicBezTo>
                <a:cubicBezTo>
                  <a:pt x="332" y="304"/>
                  <a:pt x="296" y="268"/>
                  <a:pt x="296" y="226"/>
                </a:cubicBezTo>
                <a:lnTo>
                  <a:pt x="296" y="226"/>
                </a:lnTo>
                <a:lnTo>
                  <a:pt x="296" y="226"/>
                </a:lnTo>
                <a:lnTo>
                  <a:pt x="296" y="226"/>
                </a:lnTo>
                <a:lnTo>
                  <a:pt x="296" y="226"/>
                </a:lnTo>
                <a:cubicBezTo>
                  <a:pt x="296" y="268"/>
                  <a:pt x="268" y="304"/>
                  <a:pt x="226" y="304"/>
                </a:cubicBezTo>
                <a:cubicBezTo>
                  <a:pt x="183" y="304"/>
                  <a:pt x="148" y="268"/>
                  <a:pt x="148" y="226"/>
                </a:cubicBezTo>
                <a:lnTo>
                  <a:pt x="148" y="226"/>
                </a:lnTo>
                <a:lnTo>
                  <a:pt x="148" y="226"/>
                </a:lnTo>
                <a:lnTo>
                  <a:pt x="148" y="226"/>
                </a:lnTo>
                <a:lnTo>
                  <a:pt x="148" y="226"/>
                </a:lnTo>
                <a:cubicBezTo>
                  <a:pt x="148" y="268"/>
                  <a:pt x="113" y="304"/>
                  <a:pt x="70" y="304"/>
                </a:cubicBezTo>
                <a:cubicBezTo>
                  <a:pt x="28" y="304"/>
                  <a:pt x="0" y="268"/>
                  <a:pt x="0" y="226"/>
                </a:cubicBezTo>
                <a:lnTo>
                  <a:pt x="0" y="226"/>
                </a:lnTo>
                <a:lnTo>
                  <a:pt x="0" y="226"/>
                </a:lnTo>
                <a:lnTo>
                  <a:pt x="0" y="226"/>
                </a:lnTo>
                <a:cubicBezTo>
                  <a:pt x="49" y="84"/>
                  <a:pt x="49" y="84"/>
                  <a:pt x="49" y="84"/>
                </a:cubicBezTo>
                <a:cubicBezTo>
                  <a:pt x="551" y="84"/>
                  <a:pt x="551" y="84"/>
                  <a:pt x="551" y="84"/>
                </a:cubicBezTo>
                <a:cubicBezTo>
                  <a:pt x="600" y="226"/>
                  <a:pt x="600" y="226"/>
                  <a:pt x="600" y="226"/>
                </a:cubicBezTo>
                <a:close/>
                <a:moveTo>
                  <a:pt x="508" y="56"/>
                </a:moveTo>
                <a:lnTo>
                  <a:pt x="508" y="56"/>
                </a:lnTo>
                <a:cubicBezTo>
                  <a:pt x="91" y="56"/>
                  <a:pt x="91" y="56"/>
                  <a:pt x="91" y="56"/>
                </a:cubicBezTo>
                <a:cubicBezTo>
                  <a:pt x="77" y="56"/>
                  <a:pt x="63" y="49"/>
                  <a:pt x="63" y="28"/>
                </a:cubicBezTo>
                <a:cubicBezTo>
                  <a:pt x="63" y="14"/>
                  <a:pt x="77" y="0"/>
                  <a:pt x="91" y="0"/>
                </a:cubicBezTo>
                <a:cubicBezTo>
                  <a:pt x="508" y="0"/>
                  <a:pt x="508" y="0"/>
                  <a:pt x="508" y="0"/>
                </a:cubicBezTo>
                <a:cubicBezTo>
                  <a:pt x="522" y="0"/>
                  <a:pt x="537" y="14"/>
                  <a:pt x="537" y="28"/>
                </a:cubicBezTo>
                <a:cubicBezTo>
                  <a:pt x="537" y="49"/>
                  <a:pt x="522" y="56"/>
                  <a:pt x="508" y="56"/>
                </a:cubicBezTo>
                <a:close/>
                <a:moveTo>
                  <a:pt x="84" y="332"/>
                </a:moveTo>
                <a:lnTo>
                  <a:pt x="84" y="332"/>
                </a:lnTo>
                <a:lnTo>
                  <a:pt x="84" y="332"/>
                </a:lnTo>
                <a:cubicBezTo>
                  <a:pt x="84" y="332"/>
                  <a:pt x="84" y="332"/>
                  <a:pt x="91" y="332"/>
                </a:cubicBezTo>
                <a:lnTo>
                  <a:pt x="91" y="332"/>
                </a:lnTo>
                <a:cubicBezTo>
                  <a:pt x="91" y="332"/>
                  <a:pt x="91" y="332"/>
                  <a:pt x="98" y="332"/>
                </a:cubicBezTo>
                <a:cubicBezTo>
                  <a:pt x="98" y="325"/>
                  <a:pt x="106" y="325"/>
                  <a:pt x="113" y="325"/>
                </a:cubicBezTo>
                <a:lnTo>
                  <a:pt x="113" y="325"/>
                </a:lnTo>
                <a:lnTo>
                  <a:pt x="113" y="325"/>
                </a:lnTo>
                <a:cubicBezTo>
                  <a:pt x="113" y="466"/>
                  <a:pt x="113" y="466"/>
                  <a:pt x="113" y="466"/>
                </a:cubicBezTo>
                <a:cubicBezTo>
                  <a:pt x="487" y="466"/>
                  <a:pt x="487" y="466"/>
                  <a:pt x="487" y="466"/>
                </a:cubicBezTo>
                <a:cubicBezTo>
                  <a:pt x="487" y="325"/>
                  <a:pt x="487" y="325"/>
                  <a:pt x="487" y="325"/>
                </a:cubicBezTo>
                <a:lnTo>
                  <a:pt x="487" y="325"/>
                </a:lnTo>
                <a:lnTo>
                  <a:pt x="487" y="325"/>
                </a:lnTo>
                <a:cubicBezTo>
                  <a:pt x="494" y="325"/>
                  <a:pt x="494" y="325"/>
                  <a:pt x="501" y="332"/>
                </a:cubicBezTo>
                <a:cubicBezTo>
                  <a:pt x="501" y="332"/>
                  <a:pt x="501" y="332"/>
                  <a:pt x="508" y="332"/>
                </a:cubicBezTo>
                <a:lnTo>
                  <a:pt x="508" y="332"/>
                </a:lnTo>
                <a:lnTo>
                  <a:pt x="515" y="332"/>
                </a:lnTo>
                <a:lnTo>
                  <a:pt x="515" y="332"/>
                </a:lnTo>
                <a:lnTo>
                  <a:pt x="522" y="332"/>
                </a:lnTo>
                <a:cubicBezTo>
                  <a:pt x="530" y="332"/>
                  <a:pt x="537" y="332"/>
                  <a:pt x="544" y="332"/>
                </a:cubicBezTo>
                <a:cubicBezTo>
                  <a:pt x="544" y="523"/>
                  <a:pt x="544" y="523"/>
                  <a:pt x="544" y="523"/>
                </a:cubicBezTo>
                <a:cubicBezTo>
                  <a:pt x="544" y="537"/>
                  <a:pt x="530" y="551"/>
                  <a:pt x="515" y="551"/>
                </a:cubicBezTo>
                <a:cubicBezTo>
                  <a:pt x="84" y="551"/>
                  <a:pt x="84" y="551"/>
                  <a:pt x="84" y="551"/>
                </a:cubicBezTo>
                <a:cubicBezTo>
                  <a:pt x="63" y="551"/>
                  <a:pt x="56" y="537"/>
                  <a:pt x="56" y="523"/>
                </a:cubicBezTo>
                <a:cubicBezTo>
                  <a:pt x="56" y="332"/>
                  <a:pt x="56" y="332"/>
                  <a:pt x="56" y="332"/>
                </a:cubicBezTo>
                <a:cubicBezTo>
                  <a:pt x="63" y="332"/>
                  <a:pt x="63" y="332"/>
                  <a:pt x="70" y="332"/>
                </a:cubicBezTo>
                <a:cubicBezTo>
                  <a:pt x="77" y="332"/>
                  <a:pt x="77" y="332"/>
                  <a:pt x="84" y="332"/>
                </a:cubicBezTo>
                <a:close/>
              </a:path>
            </a:pathLst>
          </a:custGeom>
          <a:solidFill>
            <a:srgbClr val="33D1AD"/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r" defTabSz="914194">
              <a:defRPr/>
            </a:pPr>
            <a:endParaRPr lang="en-US" kern="0">
              <a:solidFill>
                <a:srgbClr val="FFFFFF"/>
              </a:solidFill>
              <a:latin typeface="Lato Light"/>
              <a:cs typeface="Lato Light"/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6160112" y="2036720"/>
            <a:ext cx="1556277" cy="1556277"/>
          </a:xfrm>
          <a:custGeom>
            <a:avLst/>
            <a:gdLst>
              <a:gd name="connsiteX0" fmla="*/ 0 w 4225459"/>
              <a:gd name="connsiteY0" fmla="*/ 704257 h 4225459"/>
              <a:gd name="connsiteX1" fmla="*/ 704257 w 4225459"/>
              <a:gd name="connsiteY1" fmla="*/ 0 h 4225459"/>
              <a:gd name="connsiteX2" fmla="*/ 3521202 w 4225459"/>
              <a:gd name="connsiteY2" fmla="*/ 0 h 4225459"/>
              <a:gd name="connsiteX3" fmla="*/ 4225459 w 4225459"/>
              <a:gd name="connsiteY3" fmla="*/ 704257 h 4225459"/>
              <a:gd name="connsiteX4" fmla="*/ 4225459 w 4225459"/>
              <a:gd name="connsiteY4" fmla="*/ 3521202 h 4225459"/>
              <a:gd name="connsiteX5" fmla="*/ 3521202 w 4225459"/>
              <a:gd name="connsiteY5" fmla="*/ 4225459 h 4225459"/>
              <a:gd name="connsiteX6" fmla="*/ 704257 w 4225459"/>
              <a:gd name="connsiteY6" fmla="*/ 4225459 h 4225459"/>
              <a:gd name="connsiteX7" fmla="*/ 0 w 4225459"/>
              <a:gd name="connsiteY7" fmla="*/ 3521202 h 4225459"/>
              <a:gd name="connsiteX8" fmla="*/ 0 w 4225459"/>
              <a:gd name="connsiteY8" fmla="*/ 704257 h 422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5459" h="4225459">
                <a:moveTo>
                  <a:pt x="0" y="704257"/>
                </a:moveTo>
                <a:cubicBezTo>
                  <a:pt x="0" y="315307"/>
                  <a:pt x="315307" y="0"/>
                  <a:pt x="704257" y="0"/>
                </a:cubicBezTo>
                <a:lnTo>
                  <a:pt x="3521202" y="0"/>
                </a:lnTo>
                <a:cubicBezTo>
                  <a:pt x="3910152" y="0"/>
                  <a:pt x="4225459" y="315307"/>
                  <a:pt x="4225459" y="704257"/>
                </a:cubicBezTo>
                <a:lnTo>
                  <a:pt x="4225459" y="3521202"/>
                </a:lnTo>
                <a:cubicBezTo>
                  <a:pt x="4225459" y="3910152"/>
                  <a:pt x="3910152" y="4225459"/>
                  <a:pt x="3521202" y="4225459"/>
                </a:cubicBezTo>
                <a:lnTo>
                  <a:pt x="704257" y="4225459"/>
                </a:lnTo>
                <a:cubicBezTo>
                  <a:pt x="315307" y="4225459"/>
                  <a:pt x="0" y="3910152"/>
                  <a:pt x="0" y="3521202"/>
                </a:cubicBezTo>
                <a:lnTo>
                  <a:pt x="0" y="704257"/>
                </a:lnTo>
                <a:close/>
              </a:path>
            </a:pathLst>
          </a:custGeom>
          <a:solidFill>
            <a:srgbClr val="6882A1"/>
          </a:solidFill>
          <a:ln>
            <a:noFill/>
          </a:ln>
          <a:effectLst/>
        </p:spPr>
        <p:txBody>
          <a:bodyPr spcFirstLastPara="0" vert="horz" wrap="square" lIns="226960" tIns="226960" rIns="226960" bIns="226960" numCol="1" spcCol="1270" anchor="ctr" anchorCtr="0">
            <a:noAutofit/>
          </a:bodyPr>
          <a:lstStyle/>
          <a:p>
            <a:pPr algn="ctr" defTabSz="14445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3251" kern="0">
              <a:solidFill>
                <a:srgbClr val="FFFFFF"/>
              </a:solidFill>
              <a:latin typeface="Lato Light"/>
              <a:ea typeface=""/>
              <a:cs typeface="Lato Ligh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81987" y="3901197"/>
            <a:ext cx="2424154" cy="984867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pPr algn="ctr" defTabSz="914194"/>
            <a:r>
              <a:rPr lang="en-US" sz="2900" b="1" dirty="0">
                <a:solidFill>
                  <a:schemeClr val="bg1"/>
                </a:solidFill>
                <a:latin typeface="Lato Light"/>
                <a:cs typeface="Lato Light"/>
              </a:rPr>
              <a:t>Living </a:t>
            </a:r>
            <a:br>
              <a:rPr lang="en-US" sz="2900" b="1" dirty="0">
                <a:solidFill>
                  <a:schemeClr val="bg1"/>
                </a:solidFill>
                <a:latin typeface="Lato Light"/>
                <a:cs typeface="Lato Light"/>
              </a:rPr>
            </a:br>
            <a:r>
              <a:rPr lang="en-US" sz="2900" b="1" dirty="0">
                <a:solidFill>
                  <a:schemeClr val="bg1"/>
                </a:solidFill>
                <a:latin typeface="Lato Light"/>
                <a:cs typeface="Lato Light"/>
              </a:rPr>
              <a:t>Environment</a:t>
            </a:r>
            <a:endParaRPr lang="id-ID" sz="2900" b="1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33959" y="4009367"/>
            <a:ext cx="2329450" cy="538591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pPr algn="ctr" defTabSz="914194"/>
            <a:r>
              <a:rPr lang="en-US" sz="2900" b="1" dirty="0">
                <a:solidFill>
                  <a:schemeClr val="bg1"/>
                </a:solidFill>
                <a:latin typeface="Lato Light"/>
                <a:cs typeface="Lato Light"/>
              </a:rPr>
              <a:t>Accessibility</a:t>
            </a:r>
            <a:endParaRPr lang="id-ID" sz="2900" b="1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63140" y="2192772"/>
            <a:ext cx="2254749" cy="984867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pPr algn="ctr" defTabSz="914194"/>
            <a:r>
              <a:rPr lang="en-US" sz="2900" b="1" dirty="0">
                <a:solidFill>
                  <a:schemeClr val="bg1"/>
                </a:solidFill>
                <a:latin typeface="Lato Light"/>
                <a:cs typeface="Lato Light"/>
              </a:rPr>
              <a:t>Governance</a:t>
            </a:r>
            <a:br>
              <a:rPr lang="en-US" sz="2900" b="1" dirty="0">
                <a:solidFill>
                  <a:schemeClr val="bg1"/>
                </a:solidFill>
                <a:latin typeface="Lato Light"/>
                <a:cs typeface="Lato Light"/>
              </a:rPr>
            </a:br>
            <a:r>
              <a:rPr lang="en-US" sz="2900" b="1" dirty="0">
                <a:solidFill>
                  <a:schemeClr val="bg1"/>
                </a:solidFill>
                <a:latin typeface="Lato Light"/>
                <a:cs typeface="Lato Light"/>
              </a:rPr>
              <a:t> Support</a:t>
            </a:r>
            <a:endParaRPr lang="id-ID" sz="2900" b="1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70859" y="2167579"/>
            <a:ext cx="2424154" cy="984867"/>
          </a:xfrm>
          <a:prstGeom prst="rect">
            <a:avLst/>
          </a:prstGeom>
          <a:noFill/>
        </p:spPr>
        <p:txBody>
          <a:bodyPr wrap="none" lIns="91423" tIns="45711" rIns="91423" bIns="45711" rtlCol="0">
            <a:spAutoFit/>
          </a:bodyPr>
          <a:lstStyle/>
          <a:p>
            <a:pPr algn="ctr" defTabSz="914194"/>
            <a:r>
              <a:rPr lang="en-US" sz="2900" b="1" dirty="0">
                <a:solidFill>
                  <a:schemeClr val="bg1"/>
                </a:solidFill>
                <a:latin typeface="Lato Light"/>
                <a:cs typeface="Lato Light"/>
              </a:rPr>
              <a:t>Business </a:t>
            </a:r>
            <a:br>
              <a:rPr lang="en-US" sz="2900" b="1" dirty="0">
                <a:solidFill>
                  <a:schemeClr val="bg1"/>
                </a:solidFill>
                <a:latin typeface="Lato Light"/>
                <a:cs typeface="Lato Light"/>
              </a:rPr>
            </a:br>
            <a:r>
              <a:rPr lang="en-US" sz="2900" b="1" dirty="0">
                <a:solidFill>
                  <a:schemeClr val="bg1"/>
                </a:solidFill>
                <a:latin typeface="Lato Light"/>
                <a:cs typeface="Lato Light"/>
              </a:rPr>
              <a:t>Environment</a:t>
            </a:r>
            <a:endParaRPr lang="id-ID" sz="2900" b="1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4456280" y="336812"/>
            <a:ext cx="3276474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endParaRPr lang="en-US" sz="1400" dirty="0">
              <a:solidFill>
                <a:srgbClr val="FFFFFF"/>
              </a:solidFill>
              <a:latin typeface="Lato Light"/>
              <a:cs typeface="Lato Light"/>
            </a:endParaRPr>
          </a:p>
          <a:p>
            <a:pPr algn="ctr" defTabSz="914194"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Lato Light"/>
                <a:cs typeface="Lato Light"/>
              </a:rPr>
              <a:t>Environment</a:t>
            </a:r>
          </a:p>
        </p:txBody>
      </p:sp>
      <p:cxnSp>
        <p:nvCxnSpPr>
          <p:cNvPr id="405" name="Straight Connector 404"/>
          <p:cNvCxnSpPr/>
          <p:nvPr/>
        </p:nvCxnSpPr>
        <p:spPr>
          <a:xfrm rot="5400000">
            <a:off x="6014055" y="813828"/>
            <a:ext cx="0" cy="656701"/>
          </a:xfrm>
          <a:prstGeom prst="line">
            <a:avLst/>
          </a:prstGeom>
          <a:noFill/>
          <a:ln w="38100" cap="flat" cmpd="sng" algn="ctr">
            <a:solidFill>
              <a:srgbClr val="33D1AD"/>
            </a:solidFill>
            <a:prstDash val="solid"/>
            <a:miter lim="800000"/>
          </a:ln>
          <a:effectLst/>
        </p:spPr>
      </p:cxnSp>
      <p:grpSp>
        <p:nvGrpSpPr>
          <p:cNvPr id="414" name="Group 4"/>
          <p:cNvGrpSpPr>
            <a:grpSpLocks noChangeAspect="1"/>
          </p:cNvGrpSpPr>
          <p:nvPr/>
        </p:nvGrpSpPr>
        <p:grpSpPr bwMode="auto">
          <a:xfrm>
            <a:off x="6600006" y="2373431"/>
            <a:ext cx="763591" cy="840589"/>
            <a:chOff x="889" y="817"/>
            <a:chExt cx="714" cy="786"/>
          </a:xfrm>
          <a:solidFill>
            <a:schemeClr val="bg1"/>
          </a:solidFill>
        </p:grpSpPr>
        <p:sp>
          <p:nvSpPr>
            <p:cNvPr id="415" name="Freeform 6"/>
            <p:cNvSpPr>
              <a:spLocks/>
            </p:cNvSpPr>
            <p:nvPr/>
          </p:nvSpPr>
          <p:spPr bwMode="auto">
            <a:xfrm>
              <a:off x="972" y="817"/>
              <a:ext cx="169" cy="169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16" name="Freeform 7"/>
            <p:cNvSpPr>
              <a:spLocks/>
            </p:cNvSpPr>
            <p:nvPr/>
          </p:nvSpPr>
          <p:spPr bwMode="auto">
            <a:xfrm>
              <a:off x="1252" y="817"/>
              <a:ext cx="170" cy="170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17" name="Freeform 8"/>
            <p:cNvSpPr>
              <a:spLocks/>
            </p:cNvSpPr>
            <p:nvPr/>
          </p:nvSpPr>
          <p:spPr bwMode="auto">
            <a:xfrm>
              <a:off x="1390" y="1497"/>
              <a:ext cx="90" cy="106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418" name="Freeform 9"/>
            <p:cNvSpPr>
              <a:spLocks noEditPoints="1"/>
            </p:cNvSpPr>
            <p:nvPr/>
          </p:nvSpPr>
          <p:spPr bwMode="auto">
            <a:xfrm>
              <a:off x="889" y="982"/>
              <a:ext cx="714" cy="621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04"/>
              <a:endParaRPr 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424" name="Freeform 23"/>
          <p:cNvSpPr>
            <a:spLocks noEditPoints="1"/>
          </p:cNvSpPr>
          <p:nvPr/>
        </p:nvSpPr>
        <p:spPr bwMode="auto">
          <a:xfrm>
            <a:off x="4853026" y="2333704"/>
            <a:ext cx="824180" cy="818741"/>
          </a:xfrm>
          <a:custGeom>
            <a:avLst/>
            <a:gdLst>
              <a:gd name="T0" fmla="*/ 800850339 w 68"/>
              <a:gd name="T1" fmla="*/ 166428172 h 64"/>
              <a:gd name="T2" fmla="*/ 800850339 w 68"/>
              <a:gd name="T3" fmla="*/ 213977601 h 64"/>
              <a:gd name="T4" fmla="*/ 753742101 w 68"/>
              <a:gd name="T5" fmla="*/ 213977601 h 64"/>
              <a:gd name="T6" fmla="*/ 718408349 w 68"/>
              <a:gd name="T7" fmla="*/ 249642258 h 64"/>
              <a:gd name="T8" fmla="*/ 82441990 w 68"/>
              <a:gd name="T9" fmla="*/ 249642258 h 64"/>
              <a:gd name="T10" fmla="*/ 47108238 w 68"/>
              <a:gd name="T11" fmla="*/ 213977601 h 64"/>
              <a:gd name="T12" fmla="*/ 0 w 68"/>
              <a:gd name="T13" fmla="*/ 213977601 h 64"/>
              <a:gd name="T14" fmla="*/ 0 w 68"/>
              <a:gd name="T15" fmla="*/ 166428172 h 64"/>
              <a:gd name="T16" fmla="*/ 400425169 w 68"/>
              <a:gd name="T17" fmla="*/ 0 h 64"/>
              <a:gd name="T18" fmla="*/ 800850339 w 68"/>
              <a:gd name="T19" fmla="*/ 166428172 h 64"/>
              <a:gd name="T20" fmla="*/ 800850339 w 68"/>
              <a:gd name="T21" fmla="*/ 713265565 h 64"/>
              <a:gd name="T22" fmla="*/ 800850339 w 68"/>
              <a:gd name="T23" fmla="*/ 760814993 h 64"/>
              <a:gd name="T24" fmla="*/ 0 w 68"/>
              <a:gd name="T25" fmla="*/ 760814993 h 64"/>
              <a:gd name="T26" fmla="*/ 0 w 68"/>
              <a:gd name="T27" fmla="*/ 713265565 h 64"/>
              <a:gd name="T28" fmla="*/ 23555835 w 68"/>
              <a:gd name="T29" fmla="*/ 677600907 h 64"/>
              <a:gd name="T30" fmla="*/ 777294504 w 68"/>
              <a:gd name="T31" fmla="*/ 677600907 h 64"/>
              <a:gd name="T32" fmla="*/ 800850339 w 68"/>
              <a:gd name="T33" fmla="*/ 713265565 h 64"/>
              <a:gd name="T34" fmla="*/ 211988786 w 68"/>
              <a:gd name="T35" fmla="*/ 273418696 h 64"/>
              <a:gd name="T36" fmla="*/ 211988786 w 68"/>
              <a:gd name="T37" fmla="*/ 594386821 h 64"/>
              <a:gd name="T38" fmla="*/ 270874942 w 68"/>
              <a:gd name="T39" fmla="*/ 594386821 h 64"/>
              <a:gd name="T40" fmla="*/ 270874942 w 68"/>
              <a:gd name="T41" fmla="*/ 273418696 h 64"/>
              <a:gd name="T42" fmla="*/ 376869335 w 68"/>
              <a:gd name="T43" fmla="*/ 273418696 h 64"/>
              <a:gd name="T44" fmla="*/ 376869335 w 68"/>
              <a:gd name="T45" fmla="*/ 594386821 h 64"/>
              <a:gd name="T46" fmla="*/ 423981004 w 68"/>
              <a:gd name="T47" fmla="*/ 594386821 h 64"/>
              <a:gd name="T48" fmla="*/ 423981004 w 68"/>
              <a:gd name="T49" fmla="*/ 273418696 h 64"/>
              <a:gd name="T50" fmla="*/ 529975397 w 68"/>
              <a:gd name="T51" fmla="*/ 273418696 h 64"/>
              <a:gd name="T52" fmla="*/ 529975397 w 68"/>
              <a:gd name="T53" fmla="*/ 594386821 h 64"/>
              <a:gd name="T54" fmla="*/ 588861553 w 68"/>
              <a:gd name="T55" fmla="*/ 594386821 h 64"/>
              <a:gd name="T56" fmla="*/ 588861553 w 68"/>
              <a:gd name="T57" fmla="*/ 273418696 h 64"/>
              <a:gd name="T58" fmla="*/ 694855946 w 68"/>
              <a:gd name="T59" fmla="*/ 273418696 h 64"/>
              <a:gd name="T60" fmla="*/ 694855946 w 68"/>
              <a:gd name="T61" fmla="*/ 594386821 h 64"/>
              <a:gd name="T62" fmla="*/ 718408349 w 68"/>
              <a:gd name="T63" fmla="*/ 594386821 h 64"/>
              <a:gd name="T64" fmla="*/ 753742101 w 68"/>
              <a:gd name="T65" fmla="*/ 630051479 h 64"/>
              <a:gd name="T66" fmla="*/ 753742101 w 68"/>
              <a:gd name="T67" fmla="*/ 653824469 h 64"/>
              <a:gd name="T68" fmla="*/ 47108238 w 68"/>
              <a:gd name="T69" fmla="*/ 653824469 h 64"/>
              <a:gd name="T70" fmla="*/ 47108238 w 68"/>
              <a:gd name="T71" fmla="*/ 630051479 h 64"/>
              <a:gd name="T72" fmla="*/ 82441990 w 68"/>
              <a:gd name="T73" fmla="*/ 594386821 h 64"/>
              <a:gd name="T74" fmla="*/ 105994393 w 68"/>
              <a:gd name="T75" fmla="*/ 594386821 h 64"/>
              <a:gd name="T76" fmla="*/ 105994393 w 68"/>
              <a:gd name="T77" fmla="*/ 273418696 h 64"/>
              <a:gd name="T78" fmla="*/ 211988786 w 68"/>
              <a:gd name="T79" fmla="*/ 273418696 h 6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5" name="Freeform 74"/>
          <p:cNvSpPr>
            <a:spLocks noChangeArrowheads="1"/>
          </p:cNvSpPr>
          <p:nvPr/>
        </p:nvSpPr>
        <p:spPr bwMode="auto">
          <a:xfrm>
            <a:off x="4829794" y="4043995"/>
            <a:ext cx="889015" cy="776667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1" tIns="17145" rIns="34291" bIns="17145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426" name="Freeform 14"/>
          <p:cNvSpPr>
            <a:spLocks noEditPoints="1"/>
          </p:cNvSpPr>
          <p:nvPr/>
        </p:nvSpPr>
        <p:spPr bwMode="auto">
          <a:xfrm>
            <a:off x="17747425" y="4979363"/>
            <a:ext cx="842004" cy="647693"/>
          </a:xfrm>
          <a:custGeom>
            <a:avLst/>
            <a:gdLst>
              <a:gd name="T0" fmla="*/ 922800653 w 78"/>
              <a:gd name="T1" fmla="*/ 556043042 h 60"/>
              <a:gd name="T2" fmla="*/ 899139715 w 78"/>
              <a:gd name="T3" fmla="*/ 567875208 h 60"/>
              <a:gd name="T4" fmla="*/ 863646589 w 78"/>
              <a:gd name="T5" fmla="*/ 567875208 h 60"/>
              <a:gd name="T6" fmla="*/ 863646589 w 78"/>
              <a:gd name="T7" fmla="*/ 627029163 h 60"/>
              <a:gd name="T8" fmla="*/ 768999398 w 78"/>
              <a:gd name="T9" fmla="*/ 709844010 h 60"/>
              <a:gd name="T10" fmla="*/ 686184395 w 78"/>
              <a:gd name="T11" fmla="*/ 627029163 h 60"/>
              <a:gd name="T12" fmla="*/ 686184395 w 78"/>
              <a:gd name="T13" fmla="*/ 567875208 h 60"/>
              <a:gd name="T14" fmla="*/ 224784069 w 78"/>
              <a:gd name="T15" fmla="*/ 567875208 h 60"/>
              <a:gd name="T16" fmla="*/ 224784069 w 78"/>
              <a:gd name="T17" fmla="*/ 627029163 h 60"/>
              <a:gd name="T18" fmla="*/ 141969067 w 78"/>
              <a:gd name="T19" fmla="*/ 709844010 h 60"/>
              <a:gd name="T20" fmla="*/ 59154064 w 78"/>
              <a:gd name="T21" fmla="*/ 627029163 h 60"/>
              <a:gd name="T22" fmla="*/ 59154064 w 78"/>
              <a:gd name="T23" fmla="*/ 567875208 h 60"/>
              <a:gd name="T24" fmla="*/ 11832189 w 78"/>
              <a:gd name="T25" fmla="*/ 567875208 h 60"/>
              <a:gd name="T26" fmla="*/ 0 w 78"/>
              <a:gd name="T27" fmla="*/ 556043042 h 60"/>
              <a:gd name="T28" fmla="*/ 0 w 78"/>
              <a:gd name="T29" fmla="*/ 378584619 h 60"/>
              <a:gd name="T30" fmla="*/ 94647191 w 78"/>
              <a:gd name="T31" fmla="*/ 283937604 h 60"/>
              <a:gd name="T32" fmla="*/ 106475940 w 78"/>
              <a:gd name="T33" fmla="*/ 283937604 h 60"/>
              <a:gd name="T34" fmla="*/ 153801255 w 78"/>
              <a:gd name="T35" fmla="*/ 94647015 h 60"/>
              <a:gd name="T36" fmla="*/ 283938133 w 78"/>
              <a:gd name="T37" fmla="*/ 0 h 60"/>
              <a:gd name="T38" fmla="*/ 627030331 w 78"/>
              <a:gd name="T39" fmla="*/ 0 h 60"/>
              <a:gd name="T40" fmla="*/ 757170649 w 78"/>
              <a:gd name="T41" fmla="*/ 94647015 h 60"/>
              <a:gd name="T42" fmla="*/ 804492524 w 78"/>
              <a:gd name="T43" fmla="*/ 283937604 h 60"/>
              <a:gd name="T44" fmla="*/ 816324713 w 78"/>
              <a:gd name="T45" fmla="*/ 283937604 h 60"/>
              <a:gd name="T46" fmla="*/ 922800653 w 78"/>
              <a:gd name="T47" fmla="*/ 378584619 h 60"/>
              <a:gd name="T48" fmla="*/ 922800653 w 78"/>
              <a:gd name="T49" fmla="*/ 556043042 h 60"/>
              <a:gd name="T50" fmla="*/ 141969067 w 78"/>
              <a:gd name="T51" fmla="*/ 354923725 h 60"/>
              <a:gd name="T52" fmla="*/ 70986253 w 78"/>
              <a:gd name="T53" fmla="*/ 425906406 h 60"/>
              <a:gd name="T54" fmla="*/ 141969067 w 78"/>
              <a:gd name="T55" fmla="*/ 496892527 h 60"/>
              <a:gd name="T56" fmla="*/ 212955320 w 78"/>
              <a:gd name="T57" fmla="*/ 425906406 h 60"/>
              <a:gd name="T58" fmla="*/ 141969067 w 78"/>
              <a:gd name="T59" fmla="*/ 354923725 h 60"/>
              <a:gd name="T60" fmla="*/ 686184395 w 78"/>
              <a:gd name="T61" fmla="*/ 283937604 h 60"/>
              <a:gd name="T62" fmla="*/ 650691269 w 78"/>
              <a:gd name="T63" fmla="*/ 118307908 h 60"/>
              <a:gd name="T64" fmla="*/ 627030331 w 78"/>
              <a:gd name="T65" fmla="*/ 106475742 h 60"/>
              <a:gd name="T66" fmla="*/ 283938133 w 78"/>
              <a:gd name="T67" fmla="*/ 106475742 h 60"/>
              <a:gd name="T68" fmla="*/ 272109384 w 78"/>
              <a:gd name="T69" fmla="*/ 118307908 h 60"/>
              <a:gd name="T70" fmla="*/ 224784069 w 78"/>
              <a:gd name="T71" fmla="*/ 283937604 h 60"/>
              <a:gd name="T72" fmla="*/ 686184395 w 78"/>
              <a:gd name="T73" fmla="*/ 283937604 h 60"/>
              <a:gd name="T74" fmla="*/ 768999398 w 78"/>
              <a:gd name="T75" fmla="*/ 354923725 h 60"/>
              <a:gd name="T76" fmla="*/ 698016584 w 78"/>
              <a:gd name="T77" fmla="*/ 425906406 h 60"/>
              <a:gd name="T78" fmla="*/ 768999398 w 78"/>
              <a:gd name="T79" fmla="*/ 496892527 h 60"/>
              <a:gd name="T80" fmla="*/ 839985651 w 78"/>
              <a:gd name="T81" fmla="*/ 425906406 h 60"/>
              <a:gd name="T82" fmla="*/ 768999398 w 78"/>
              <a:gd name="T83" fmla="*/ 354923725 h 6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8" h="60">
                <a:moveTo>
                  <a:pt x="78" y="47"/>
                </a:moveTo>
                <a:cubicBezTo>
                  <a:pt x="78" y="48"/>
                  <a:pt x="77" y="48"/>
                  <a:pt x="76" y="48"/>
                </a:cubicBezTo>
                <a:cubicBezTo>
                  <a:pt x="73" y="48"/>
                  <a:pt x="73" y="48"/>
                  <a:pt x="73" y="48"/>
                </a:cubicBezTo>
                <a:cubicBezTo>
                  <a:pt x="73" y="53"/>
                  <a:pt x="73" y="53"/>
                  <a:pt x="73" y="53"/>
                </a:cubicBezTo>
                <a:cubicBezTo>
                  <a:pt x="73" y="57"/>
                  <a:pt x="69" y="60"/>
                  <a:pt x="65" y="60"/>
                </a:cubicBezTo>
                <a:cubicBezTo>
                  <a:pt x="61" y="60"/>
                  <a:pt x="58" y="57"/>
                  <a:pt x="58" y="53"/>
                </a:cubicBezTo>
                <a:cubicBezTo>
                  <a:pt x="58" y="48"/>
                  <a:pt x="58" y="48"/>
                  <a:pt x="58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7"/>
                  <a:pt x="16" y="60"/>
                  <a:pt x="12" y="60"/>
                </a:cubicBezTo>
                <a:cubicBezTo>
                  <a:pt x="8" y="60"/>
                  <a:pt x="5" y="57"/>
                  <a:pt x="5" y="53"/>
                </a:cubicBezTo>
                <a:cubicBezTo>
                  <a:pt x="5" y="48"/>
                  <a:pt x="5" y="48"/>
                  <a:pt x="5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28"/>
                  <a:pt x="4" y="24"/>
                  <a:pt x="8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3"/>
                  <a:pt x="19" y="0"/>
                  <a:pt x="24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8" y="0"/>
                  <a:pt x="63" y="3"/>
                  <a:pt x="64" y="8"/>
                </a:cubicBezTo>
                <a:cubicBezTo>
                  <a:pt x="68" y="24"/>
                  <a:pt x="68" y="24"/>
                  <a:pt x="68" y="24"/>
                </a:cubicBezTo>
                <a:cubicBezTo>
                  <a:pt x="69" y="24"/>
                  <a:pt x="69" y="24"/>
                  <a:pt x="69" y="24"/>
                </a:cubicBezTo>
                <a:cubicBezTo>
                  <a:pt x="74" y="24"/>
                  <a:pt x="78" y="28"/>
                  <a:pt x="78" y="32"/>
                </a:cubicBezTo>
                <a:lnTo>
                  <a:pt x="78" y="47"/>
                </a:lnTo>
                <a:close/>
                <a:moveTo>
                  <a:pt x="12" y="30"/>
                </a:moveTo>
                <a:cubicBezTo>
                  <a:pt x="9" y="30"/>
                  <a:pt x="6" y="33"/>
                  <a:pt x="6" y="36"/>
                </a:cubicBezTo>
                <a:cubicBezTo>
                  <a:pt x="6" y="39"/>
                  <a:pt x="9" y="42"/>
                  <a:pt x="12" y="42"/>
                </a:cubicBezTo>
                <a:cubicBezTo>
                  <a:pt x="15" y="42"/>
                  <a:pt x="18" y="39"/>
                  <a:pt x="18" y="36"/>
                </a:cubicBezTo>
                <a:cubicBezTo>
                  <a:pt x="18" y="33"/>
                  <a:pt x="15" y="30"/>
                  <a:pt x="12" y="30"/>
                </a:cubicBezTo>
                <a:close/>
                <a:moveTo>
                  <a:pt x="58" y="24"/>
                </a:moveTo>
                <a:cubicBezTo>
                  <a:pt x="55" y="10"/>
                  <a:pt x="55" y="10"/>
                  <a:pt x="55" y="10"/>
                </a:cubicBezTo>
                <a:cubicBezTo>
                  <a:pt x="54" y="10"/>
                  <a:pt x="54" y="9"/>
                  <a:pt x="53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3" y="10"/>
                  <a:pt x="23" y="10"/>
                </a:cubicBezTo>
                <a:cubicBezTo>
                  <a:pt x="19" y="24"/>
                  <a:pt x="19" y="24"/>
                  <a:pt x="19" y="24"/>
                </a:cubicBezTo>
                <a:lnTo>
                  <a:pt x="58" y="24"/>
                </a:lnTo>
                <a:close/>
                <a:moveTo>
                  <a:pt x="65" y="30"/>
                </a:moveTo>
                <a:cubicBezTo>
                  <a:pt x="62" y="30"/>
                  <a:pt x="59" y="33"/>
                  <a:pt x="59" y="36"/>
                </a:cubicBezTo>
                <a:cubicBezTo>
                  <a:pt x="59" y="39"/>
                  <a:pt x="62" y="42"/>
                  <a:pt x="65" y="42"/>
                </a:cubicBezTo>
                <a:cubicBezTo>
                  <a:pt x="69" y="42"/>
                  <a:pt x="71" y="39"/>
                  <a:pt x="71" y="36"/>
                </a:cubicBezTo>
                <a:cubicBezTo>
                  <a:pt x="71" y="33"/>
                  <a:pt x="69" y="30"/>
                  <a:pt x="65" y="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7" name="Freeform 14"/>
          <p:cNvSpPr>
            <a:spLocks noEditPoints="1"/>
          </p:cNvSpPr>
          <p:nvPr/>
        </p:nvSpPr>
        <p:spPr bwMode="auto">
          <a:xfrm>
            <a:off x="17899825" y="5131763"/>
            <a:ext cx="842004" cy="647693"/>
          </a:xfrm>
          <a:custGeom>
            <a:avLst/>
            <a:gdLst>
              <a:gd name="T0" fmla="*/ 922800653 w 78"/>
              <a:gd name="T1" fmla="*/ 556043042 h 60"/>
              <a:gd name="T2" fmla="*/ 899139715 w 78"/>
              <a:gd name="T3" fmla="*/ 567875208 h 60"/>
              <a:gd name="T4" fmla="*/ 863646589 w 78"/>
              <a:gd name="T5" fmla="*/ 567875208 h 60"/>
              <a:gd name="T6" fmla="*/ 863646589 w 78"/>
              <a:gd name="T7" fmla="*/ 627029163 h 60"/>
              <a:gd name="T8" fmla="*/ 768999398 w 78"/>
              <a:gd name="T9" fmla="*/ 709844010 h 60"/>
              <a:gd name="T10" fmla="*/ 686184395 w 78"/>
              <a:gd name="T11" fmla="*/ 627029163 h 60"/>
              <a:gd name="T12" fmla="*/ 686184395 w 78"/>
              <a:gd name="T13" fmla="*/ 567875208 h 60"/>
              <a:gd name="T14" fmla="*/ 224784069 w 78"/>
              <a:gd name="T15" fmla="*/ 567875208 h 60"/>
              <a:gd name="T16" fmla="*/ 224784069 w 78"/>
              <a:gd name="T17" fmla="*/ 627029163 h 60"/>
              <a:gd name="T18" fmla="*/ 141969067 w 78"/>
              <a:gd name="T19" fmla="*/ 709844010 h 60"/>
              <a:gd name="T20" fmla="*/ 59154064 w 78"/>
              <a:gd name="T21" fmla="*/ 627029163 h 60"/>
              <a:gd name="T22" fmla="*/ 59154064 w 78"/>
              <a:gd name="T23" fmla="*/ 567875208 h 60"/>
              <a:gd name="T24" fmla="*/ 11832189 w 78"/>
              <a:gd name="T25" fmla="*/ 567875208 h 60"/>
              <a:gd name="T26" fmla="*/ 0 w 78"/>
              <a:gd name="T27" fmla="*/ 556043042 h 60"/>
              <a:gd name="T28" fmla="*/ 0 w 78"/>
              <a:gd name="T29" fmla="*/ 378584619 h 60"/>
              <a:gd name="T30" fmla="*/ 94647191 w 78"/>
              <a:gd name="T31" fmla="*/ 283937604 h 60"/>
              <a:gd name="T32" fmla="*/ 106475940 w 78"/>
              <a:gd name="T33" fmla="*/ 283937604 h 60"/>
              <a:gd name="T34" fmla="*/ 153801255 w 78"/>
              <a:gd name="T35" fmla="*/ 94647015 h 60"/>
              <a:gd name="T36" fmla="*/ 283938133 w 78"/>
              <a:gd name="T37" fmla="*/ 0 h 60"/>
              <a:gd name="T38" fmla="*/ 627030331 w 78"/>
              <a:gd name="T39" fmla="*/ 0 h 60"/>
              <a:gd name="T40" fmla="*/ 757170649 w 78"/>
              <a:gd name="T41" fmla="*/ 94647015 h 60"/>
              <a:gd name="T42" fmla="*/ 804492524 w 78"/>
              <a:gd name="T43" fmla="*/ 283937604 h 60"/>
              <a:gd name="T44" fmla="*/ 816324713 w 78"/>
              <a:gd name="T45" fmla="*/ 283937604 h 60"/>
              <a:gd name="T46" fmla="*/ 922800653 w 78"/>
              <a:gd name="T47" fmla="*/ 378584619 h 60"/>
              <a:gd name="T48" fmla="*/ 922800653 w 78"/>
              <a:gd name="T49" fmla="*/ 556043042 h 60"/>
              <a:gd name="T50" fmla="*/ 141969067 w 78"/>
              <a:gd name="T51" fmla="*/ 354923725 h 60"/>
              <a:gd name="T52" fmla="*/ 70986253 w 78"/>
              <a:gd name="T53" fmla="*/ 425906406 h 60"/>
              <a:gd name="T54" fmla="*/ 141969067 w 78"/>
              <a:gd name="T55" fmla="*/ 496892527 h 60"/>
              <a:gd name="T56" fmla="*/ 212955320 w 78"/>
              <a:gd name="T57" fmla="*/ 425906406 h 60"/>
              <a:gd name="T58" fmla="*/ 141969067 w 78"/>
              <a:gd name="T59" fmla="*/ 354923725 h 60"/>
              <a:gd name="T60" fmla="*/ 686184395 w 78"/>
              <a:gd name="T61" fmla="*/ 283937604 h 60"/>
              <a:gd name="T62" fmla="*/ 650691269 w 78"/>
              <a:gd name="T63" fmla="*/ 118307908 h 60"/>
              <a:gd name="T64" fmla="*/ 627030331 w 78"/>
              <a:gd name="T65" fmla="*/ 106475742 h 60"/>
              <a:gd name="T66" fmla="*/ 283938133 w 78"/>
              <a:gd name="T67" fmla="*/ 106475742 h 60"/>
              <a:gd name="T68" fmla="*/ 272109384 w 78"/>
              <a:gd name="T69" fmla="*/ 118307908 h 60"/>
              <a:gd name="T70" fmla="*/ 224784069 w 78"/>
              <a:gd name="T71" fmla="*/ 283937604 h 60"/>
              <a:gd name="T72" fmla="*/ 686184395 w 78"/>
              <a:gd name="T73" fmla="*/ 283937604 h 60"/>
              <a:gd name="T74" fmla="*/ 768999398 w 78"/>
              <a:gd name="T75" fmla="*/ 354923725 h 60"/>
              <a:gd name="T76" fmla="*/ 698016584 w 78"/>
              <a:gd name="T77" fmla="*/ 425906406 h 60"/>
              <a:gd name="T78" fmla="*/ 768999398 w 78"/>
              <a:gd name="T79" fmla="*/ 496892527 h 60"/>
              <a:gd name="T80" fmla="*/ 839985651 w 78"/>
              <a:gd name="T81" fmla="*/ 425906406 h 60"/>
              <a:gd name="T82" fmla="*/ 768999398 w 78"/>
              <a:gd name="T83" fmla="*/ 354923725 h 6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8" h="60">
                <a:moveTo>
                  <a:pt x="78" y="47"/>
                </a:moveTo>
                <a:cubicBezTo>
                  <a:pt x="78" y="48"/>
                  <a:pt x="77" y="48"/>
                  <a:pt x="76" y="48"/>
                </a:cubicBezTo>
                <a:cubicBezTo>
                  <a:pt x="73" y="48"/>
                  <a:pt x="73" y="48"/>
                  <a:pt x="73" y="48"/>
                </a:cubicBezTo>
                <a:cubicBezTo>
                  <a:pt x="73" y="53"/>
                  <a:pt x="73" y="53"/>
                  <a:pt x="73" y="53"/>
                </a:cubicBezTo>
                <a:cubicBezTo>
                  <a:pt x="73" y="57"/>
                  <a:pt x="69" y="60"/>
                  <a:pt x="65" y="60"/>
                </a:cubicBezTo>
                <a:cubicBezTo>
                  <a:pt x="61" y="60"/>
                  <a:pt x="58" y="57"/>
                  <a:pt x="58" y="53"/>
                </a:cubicBezTo>
                <a:cubicBezTo>
                  <a:pt x="58" y="48"/>
                  <a:pt x="58" y="48"/>
                  <a:pt x="58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7"/>
                  <a:pt x="16" y="60"/>
                  <a:pt x="12" y="60"/>
                </a:cubicBezTo>
                <a:cubicBezTo>
                  <a:pt x="8" y="60"/>
                  <a:pt x="5" y="57"/>
                  <a:pt x="5" y="53"/>
                </a:cubicBezTo>
                <a:cubicBezTo>
                  <a:pt x="5" y="48"/>
                  <a:pt x="5" y="48"/>
                  <a:pt x="5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28"/>
                  <a:pt x="4" y="24"/>
                  <a:pt x="8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3"/>
                  <a:pt x="19" y="0"/>
                  <a:pt x="24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8" y="0"/>
                  <a:pt x="63" y="3"/>
                  <a:pt x="64" y="8"/>
                </a:cubicBezTo>
                <a:cubicBezTo>
                  <a:pt x="68" y="24"/>
                  <a:pt x="68" y="24"/>
                  <a:pt x="68" y="24"/>
                </a:cubicBezTo>
                <a:cubicBezTo>
                  <a:pt x="69" y="24"/>
                  <a:pt x="69" y="24"/>
                  <a:pt x="69" y="24"/>
                </a:cubicBezTo>
                <a:cubicBezTo>
                  <a:pt x="74" y="24"/>
                  <a:pt x="78" y="28"/>
                  <a:pt x="78" y="32"/>
                </a:cubicBezTo>
                <a:lnTo>
                  <a:pt x="78" y="47"/>
                </a:lnTo>
                <a:close/>
                <a:moveTo>
                  <a:pt x="12" y="30"/>
                </a:moveTo>
                <a:cubicBezTo>
                  <a:pt x="9" y="30"/>
                  <a:pt x="6" y="33"/>
                  <a:pt x="6" y="36"/>
                </a:cubicBezTo>
                <a:cubicBezTo>
                  <a:pt x="6" y="39"/>
                  <a:pt x="9" y="42"/>
                  <a:pt x="12" y="42"/>
                </a:cubicBezTo>
                <a:cubicBezTo>
                  <a:pt x="15" y="42"/>
                  <a:pt x="18" y="39"/>
                  <a:pt x="18" y="36"/>
                </a:cubicBezTo>
                <a:cubicBezTo>
                  <a:pt x="18" y="33"/>
                  <a:pt x="15" y="30"/>
                  <a:pt x="12" y="30"/>
                </a:cubicBezTo>
                <a:close/>
                <a:moveTo>
                  <a:pt x="58" y="24"/>
                </a:moveTo>
                <a:cubicBezTo>
                  <a:pt x="55" y="10"/>
                  <a:pt x="55" y="10"/>
                  <a:pt x="55" y="10"/>
                </a:cubicBezTo>
                <a:cubicBezTo>
                  <a:pt x="54" y="10"/>
                  <a:pt x="54" y="9"/>
                  <a:pt x="53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3" y="10"/>
                  <a:pt x="23" y="10"/>
                </a:cubicBezTo>
                <a:cubicBezTo>
                  <a:pt x="19" y="24"/>
                  <a:pt x="19" y="24"/>
                  <a:pt x="19" y="24"/>
                </a:cubicBezTo>
                <a:lnTo>
                  <a:pt x="58" y="24"/>
                </a:lnTo>
                <a:close/>
                <a:moveTo>
                  <a:pt x="65" y="30"/>
                </a:moveTo>
                <a:cubicBezTo>
                  <a:pt x="62" y="30"/>
                  <a:pt x="59" y="33"/>
                  <a:pt x="59" y="36"/>
                </a:cubicBezTo>
                <a:cubicBezTo>
                  <a:pt x="59" y="39"/>
                  <a:pt x="62" y="42"/>
                  <a:pt x="65" y="42"/>
                </a:cubicBezTo>
                <a:cubicBezTo>
                  <a:pt x="69" y="42"/>
                  <a:pt x="71" y="39"/>
                  <a:pt x="71" y="36"/>
                </a:cubicBezTo>
                <a:cubicBezTo>
                  <a:pt x="71" y="33"/>
                  <a:pt x="69" y="30"/>
                  <a:pt x="65" y="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28" name="Picture 4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55" y="4103386"/>
            <a:ext cx="8509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7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roup 28"/>
          <p:cNvGrpSpPr>
            <a:grpSpLocks noChangeAspect="1"/>
          </p:cNvGrpSpPr>
          <p:nvPr/>
        </p:nvGrpSpPr>
        <p:grpSpPr bwMode="auto">
          <a:xfrm>
            <a:off x="650543" y="830376"/>
            <a:ext cx="10727027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223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Oval 1"/>
          <p:cNvSpPr/>
          <p:nvPr/>
        </p:nvSpPr>
        <p:spPr>
          <a:xfrm>
            <a:off x="6807795" y="3436623"/>
            <a:ext cx="2743877" cy="38638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04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2632403" y="3520139"/>
            <a:ext cx="2743877" cy="386380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85000"/>
                  <a:lumOff val="15000"/>
                </a:sys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104">
              <a:defRPr/>
            </a:pPr>
            <a:endParaRPr lang="en-US" sz="1799" kern="0">
              <a:solidFill>
                <a:sysClr val="window" lastClr="FFFFFF"/>
              </a:solidFill>
            </a:endParaRPr>
          </a:p>
        </p:txBody>
      </p:sp>
      <p:grpSp>
        <p:nvGrpSpPr>
          <p:cNvPr id="4" name="Group 43"/>
          <p:cNvGrpSpPr/>
          <p:nvPr/>
        </p:nvGrpSpPr>
        <p:grpSpPr>
          <a:xfrm>
            <a:off x="6785347" y="1836836"/>
            <a:ext cx="2795016" cy="2795016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5" name="Oval 4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/>
              <a:endParaRPr lang="en-US" sz="2399">
                <a:solidFill>
                  <a:srgbClr val="FFFFFF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/>
              <a:endParaRPr lang="en-US" sz="2399">
                <a:solidFill>
                  <a:srgbClr val="FFFFFF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/>
              <a:endParaRPr lang="en-US" sz="2399">
                <a:solidFill>
                  <a:srgbClr val="FFFFFF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/>
              <a:endParaRPr lang="en-US" sz="2399">
                <a:solidFill>
                  <a:srgbClr val="FFFFFF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/>
              <a:endParaRPr lang="en-US" sz="2399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78547" y="4131020"/>
            <a:ext cx="3008616" cy="1667186"/>
            <a:chOff x="7199812" y="1868115"/>
            <a:chExt cx="3009400" cy="1667620"/>
          </a:xfrm>
        </p:grpSpPr>
        <p:sp>
          <p:nvSpPr>
            <p:cNvPr id="11" name="TextBox 10"/>
            <p:cNvSpPr txBox="1"/>
            <p:nvPr/>
          </p:nvSpPr>
          <p:spPr>
            <a:xfrm>
              <a:off x="7661516" y="1868115"/>
              <a:ext cx="2085993" cy="400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218956"/>
              <a:r>
                <a:rPr lang="en-US" sz="1999" b="1" dirty="0">
                  <a:solidFill>
                    <a:srgbClr val="3F3F3F"/>
                  </a:solidFill>
                  <a:latin typeface="Arial" pitchFamily="34" charset="0"/>
                  <a:cs typeface="Arial" pitchFamily="34" charset="0"/>
                </a:rPr>
                <a:t>Scalability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199812" y="2316535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algn="ctr" defTabSz="1218956">
                <a:defRPr/>
              </a:pPr>
              <a:r>
                <a:rPr lang="en-SG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Ability to supply sufficient skilled resources to handle the growing demand</a:t>
              </a:r>
              <a:endParaRPr lang="en-US" sz="14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  <a:p>
              <a:pPr algn="ctr" defTabSz="1218956">
                <a:defRPr/>
              </a:pPr>
              <a:endParaRPr lang="en-US" sz="14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43"/>
          <p:cNvGrpSpPr/>
          <p:nvPr/>
        </p:nvGrpSpPr>
        <p:grpSpPr>
          <a:xfrm>
            <a:off x="2608607" y="1920352"/>
            <a:ext cx="2795016" cy="2795016"/>
            <a:chOff x="2683249" y="1825999"/>
            <a:chExt cx="2181785" cy="2181785"/>
          </a:xfrm>
          <a:scene3d>
            <a:camera prst="perspectiveRelaxed">
              <a:rot lat="16800000" lon="0" rev="0"/>
            </a:camera>
            <a:lightRig rig="balanced" dir="t">
              <a:rot lat="0" lon="0" rev="4200000"/>
            </a:lightRig>
          </a:scene3d>
        </p:grpSpPr>
        <p:sp>
          <p:nvSpPr>
            <p:cNvPr id="14" name="Oval 13"/>
            <p:cNvSpPr/>
            <p:nvPr/>
          </p:nvSpPr>
          <p:spPr>
            <a:xfrm>
              <a:off x="2683249" y="1825999"/>
              <a:ext cx="2181785" cy="218178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/>
              <a:endParaRPr lang="en-US" sz="2399">
                <a:solidFill>
                  <a:srgbClr val="FFFFFF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892519" y="2035269"/>
              <a:ext cx="1763245" cy="17632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/>
              <a:endParaRPr lang="en-US" sz="2399">
                <a:solidFill>
                  <a:srgbClr val="FFFFFF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140169" y="2282919"/>
              <a:ext cx="1267945" cy="12679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/>
              <a:endParaRPr lang="en-US" sz="2399">
                <a:solidFill>
                  <a:srgbClr val="FFFFFF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355041" y="2497791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/>
              <a:endParaRPr lang="en-US" sz="2399">
                <a:solidFill>
                  <a:srgbClr val="FFFFFF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3545541" y="2688291"/>
              <a:ext cx="457200" cy="45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p3d prstMaterial="plastic">
              <a:bevelT w="0" h="152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956"/>
              <a:endParaRPr lang="en-US" sz="2399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01807" y="4214536"/>
            <a:ext cx="3008616" cy="1667186"/>
            <a:chOff x="7199812" y="1868115"/>
            <a:chExt cx="3009400" cy="1667620"/>
          </a:xfrm>
        </p:grpSpPr>
        <p:sp>
          <p:nvSpPr>
            <p:cNvPr id="20" name="TextBox 19"/>
            <p:cNvSpPr txBox="1"/>
            <p:nvPr/>
          </p:nvSpPr>
          <p:spPr>
            <a:xfrm>
              <a:off x="7661516" y="1868115"/>
              <a:ext cx="2085993" cy="400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1218956"/>
              <a:r>
                <a:rPr lang="en-US" sz="1999" b="1" dirty="0">
                  <a:solidFill>
                    <a:srgbClr val="3F3F3F"/>
                  </a:solidFill>
                  <a:latin typeface="Arial" pitchFamily="34" charset="0"/>
                  <a:cs typeface="Arial" pitchFamily="34" charset="0"/>
                </a:rPr>
                <a:t>Skill Pool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99812" y="2316535"/>
              <a:ext cx="3009400" cy="12192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16" tIns="0" rIns="91416" bIns="0" rtlCol="0" anchor="t"/>
            <a:lstStyle/>
            <a:p>
              <a:pPr algn="ctr" defTabSz="1218956">
                <a:defRPr/>
              </a:pPr>
              <a:r>
                <a:rPr lang="en-SG" sz="1400" kern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 pitchFamily="34" charset="0"/>
                  <a:cs typeface="Arial" pitchFamily="34" charset="0"/>
                </a:rPr>
                <a:t>Size of local skilled resources and sector providing services.</a:t>
              </a:r>
              <a:endParaRPr lang="en-US" sz="1400" kern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19"/>
          <p:cNvGrpSpPr/>
          <p:nvPr/>
        </p:nvGrpSpPr>
        <p:grpSpPr>
          <a:xfrm>
            <a:off x="3184841" y="1427961"/>
            <a:ext cx="512911" cy="1970155"/>
            <a:chOff x="2574925" y="258763"/>
            <a:chExt cx="1189038" cy="4567238"/>
          </a:xfrm>
          <a:solidFill>
            <a:schemeClr val="tx1">
              <a:lumMod val="65000"/>
              <a:lumOff val="35000"/>
            </a:schemeClr>
          </a:solidFill>
          <a:effectLst/>
        </p:grpSpPr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574925" y="909638"/>
              <a:ext cx="1189038" cy="3916363"/>
            </a:xfrm>
            <a:custGeom>
              <a:avLst/>
              <a:gdLst/>
              <a:ahLst/>
              <a:cxnLst>
                <a:cxn ang="0">
                  <a:pos x="643" y="1077"/>
                </a:cxn>
                <a:cxn ang="0">
                  <a:pos x="629" y="1136"/>
                </a:cxn>
                <a:cxn ang="0">
                  <a:pos x="619" y="1155"/>
                </a:cxn>
                <a:cxn ang="0">
                  <a:pos x="645" y="1091"/>
                </a:cxn>
                <a:cxn ang="0">
                  <a:pos x="583" y="585"/>
                </a:cxn>
                <a:cxn ang="0">
                  <a:pos x="593" y="773"/>
                </a:cxn>
                <a:cxn ang="0">
                  <a:pos x="605" y="702"/>
                </a:cxn>
                <a:cxn ang="0">
                  <a:pos x="608" y="514"/>
                </a:cxn>
                <a:cxn ang="0">
                  <a:pos x="268" y="57"/>
                </a:cxn>
                <a:cxn ang="0">
                  <a:pos x="240" y="257"/>
                </a:cxn>
                <a:cxn ang="0">
                  <a:pos x="211" y="544"/>
                </a:cxn>
                <a:cxn ang="0">
                  <a:pos x="188" y="674"/>
                </a:cxn>
                <a:cxn ang="0">
                  <a:pos x="300" y="696"/>
                </a:cxn>
                <a:cxn ang="0">
                  <a:pos x="421" y="705"/>
                </a:cxn>
                <a:cxn ang="0">
                  <a:pos x="440" y="498"/>
                </a:cxn>
                <a:cxn ang="0">
                  <a:pos x="482" y="324"/>
                </a:cxn>
                <a:cxn ang="0">
                  <a:pos x="526" y="124"/>
                </a:cxn>
                <a:cxn ang="0">
                  <a:pos x="531" y="18"/>
                </a:cxn>
                <a:cxn ang="0">
                  <a:pos x="732" y="99"/>
                </a:cxn>
                <a:cxn ang="0">
                  <a:pos x="739" y="183"/>
                </a:cxn>
                <a:cxn ang="0">
                  <a:pos x="746" y="661"/>
                </a:cxn>
                <a:cxn ang="0">
                  <a:pos x="737" y="834"/>
                </a:cxn>
                <a:cxn ang="0">
                  <a:pos x="717" y="951"/>
                </a:cxn>
                <a:cxn ang="0">
                  <a:pos x="687" y="1023"/>
                </a:cxn>
                <a:cxn ang="0">
                  <a:pos x="651" y="1165"/>
                </a:cxn>
                <a:cxn ang="0">
                  <a:pos x="599" y="1236"/>
                </a:cxn>
                <a:cxn ang="0">
                  <a:pos x="553" y="1277"/>
                </a:cxn>
                <a:cxn ang="0">
                  <a:pos x="506" y="1465"/>
                </a:cxn>
                <a:cxn ang="0">
                  <a:pos x="475" y="1597"/>
                </a:cxn>
                <a:cxn ang="0">
                  <a:pos x="470" y="1831"/>
                </a:cxn>
                <a:cxn ang="0">
                  <a:pos x="447" y="2032"/>
                </a:cxn>
                <a:cxn ang="0">
                  <a:pos x="439" y="2192"/>
                </a:cxn>
                <a:cxn ang="0">
                  <a:pos x="461" y="2247"/>
                </a:cxn>
                <a:cxn ang="0">
                  <a:pos x="498" y="2357"/>
                </a:cxn>
                <a:cxn ang="0">
                  <a:pos x="472" y="2458"/>
                </a:cxn>
                <a:cxn ang="0">
                  <a:pos x="383" y="2433"/>
                </a:cxn>
                <a:cxn ang="0">
                  <a:pos x="349" y="2415"/>
                </a:cxn>
                <a:cxn ang="0">
                  <a:pos x="250" y="2443"/>
                </a:cxn>
                <a:cxn ang="0">
                  <a:pos x="241" y="2376"/>
                </a:cxn>
                <a:cxn ang="0">
                  <a:pos x="274" y="2310"/>
                </a:cxn>
                <a:cxn ang="0">
                  <a:pos x="301" y="2212"/>
                </a:cxn>
                <a:cxn ang="0">
                  <a:pos x="265" y="2067"/>
                </a:cxn>
                <a:cxn ang="0">
                  <a:pos x="218" y="1831"/>
                </a:cxn>
                <a:cxn ang="0">
                  <a:pos x="203" y="1648"/>
                </a:cxn>
                <a:cxn ang="0">
                  <a:pos x="167" y="1519"/>
                </a:cxn>
                <a:cxn ang="0">
                  <a:pos x="138" y="1395"/>
                </a:cxn>
                <a:cxn ang="0">
                  <a:pos x="117" y="1261"/>
                </a:cxn>
                <a:cxn ang="0">
                  <a:pos x="84" y="1156"/>
                </a:cxn>
                <a:cxn ang="0">
                  <a:pos x="38" y="1120"/>
                </a:cxn>
                <a:cxn ang="0">
                  <a:pos x="55" y="953"/>
                </a:cxn>
                <a:cxn ang="0">
                  <a:pos x="38" y="868"/>
                </a:cxn>
                <a:cxn ang="0">
                  <a:pos x="7" y="677"/>
                </a:cxn>
                <a:cxn ang="0">
                  <a:pos x="6" y="510"/>
                </a:cxn>
                <a:cxn ang="0">
                  <a:pos x="25" y="298"/>
                </a:cxn>
                <a:cxn ang="0">
                  <a:pos x="39" y="169"/>
                </a:cxn>
                <a:cxn ang="0">
                  <a:pos x="66" y="64"/>
                </a:cxn>
                <a:cxn ang="0">
                  <a:pos x="163" y="33"/>
                </a:cxn>
                <a:cxn ang="0">
                  <a:pos x="291" y="0"/>
                </a:cxn>
              </a:cxnLst>
              <a:rect l="0" t="0" r="r" b="b"/>
              <a:pathLst>
                <a:path w="749" h="2467">
                  <a:moveTo>
                    <a:pt x="476" y="2312"/>
                  </a:moveTo>
                  <a:lnTo>
                    <a:pt x="482" y="2331"/>
                  </a:lnTo>
                  <a:lnTo>
                    <a:pt x="480" y="2322"/>
                  </a:lnTo>
                  <a:lnTo>
                    <a:pt x="476" y="2312"/>
                  </a:lnTo>
                  <a:close/>
                  <a:moveTo>
                    <a:pt x="645" y="1072"/>
                  </a:moveTo>
                  <a:lnTo>
                    <a:pt x="644" y="1073"/>
                  </a:lnTo>
                  <a:lnTo>
                    <a:pt x="644" y="1075"/>
                  </a:lnTo>
                  <a:lnTo>
                    <a:pt x="643" y="1077"/>
                  </a:lnTo>
                  <a:lnTo>
                    <a:pt x="643" y="1081"/>
                  </a:lnTo>
                  <a:lnTo>
                    <a:pt x="641" y="1088"/>
                  </a:lnTo>
                  <a:lnTo>
                    <a:pt x="641" y="1099"/>
                  </a:lnTo>
                  <a:lnTo>
                    <a:pt x="640" y="1110"/>
                  </a:lnTo>
                  <a:lnTo>
                    <a:pt x="637" y="1122"/>
                  </a:lnTo>
                  <a:lnTo>
                    <a:pt x="635" y="1131"/>
                  </a:lnTo>
                  <a:lnTo>
                    <a:pt x="632" y="1136"/>
                  </a:lnTo>
                  <a:lnTo>
                    <a:pt x="629" y="1136"/>
                  </a:lnTo>
                  <a:lnTo>
                    <a:pt x="628" y="1134"/>
                  </a:lnTo>
                  <a:lnTo>
                    <a:pt x="626" y="1131"/>
                  </a:lnTo>
                  <a:lnTo>
                    <a:pt x="623" y="1124"/>
                  </a:lnTo>
                  <a:lnTo>
                    <a:pt x="623" y="1126"/>
                  </a:lnTo>
                  <a:lnTo>
                    <a:pt x="622" y="1129"/>
                  </a:lnTo>
                  <a:lnTo>
                    <a:pt x="622" y="1130"/>
                  </a:lnTo>
                  <a:lnTo>
                    <a:pt x="620" y="1141"/>
                  </a:lnTo>
                  <a:lnTo>
                    <a:pt x="619" y="1155"/>
                  </a:lnTo>
                  <a:lnTo>
                    <a:pt x="625" y="1151"/>
                  </a:lnTo>
                  <a:lnTo>
                    <a:pt x="632" y="1147"/>
                  </a:lnTo>
                  <a:lnTo>
                    <a:pt x="637" y="1141"/>
                  </a:lnTo>
                  <a:lnTo>
                    <a:pt x="641" y="1134"/>
                  </a:lnTo>
                  <a:lnTo>
                    <a:pt x="643" y="1125"/>
                  </a:lnTo>
                  <a:lnTo>
                    <a:pt x="644" y="1117"/>
                  </a:lnTo>
                  <a:lnTo>
                    <a:pt x="644" y="1109"/>
                  </a:lnTo>
                  <a:lnTo>
                    <a:pt x="645" y="1091"/>
                  </a:lnTo>
                  <a:lnTo>
                    <a:pt x="647" y="1075"/>
                  </a:lnTo>
                  <a:lnTo>
                    <a:pt x="647" y="1072"/>
                  </a:lnTo>
                  <a:lnTo>
                    <a:pt x="645" y="1072"/>
                  </a:lnTo>
                  <a:close/>
                  <a:moveTo>
                    <a:pt x="608" y="490"/>
                  </a:moveTo>
                  <a:lnTo>
                    <a:pt x="604" y="504"/>
                  </a:lnTo>
                  <a:lnTo>
                    <a:pt x="598" y="523"/>
                  </a:lnTo>
                  <a:lnTo>
                    <a:pt x="586" y="564"/>
                  </a:lnTo>
                  <a:lnTo>
                    <a:pt x="583" y="585"/>
                  </a:lnTo>
                  <a:lnTo>
                    <a:pt x="582" y="606"/>
                  </a:lnTo>
                  <a:lnTo>
                    <a:pt x="582" y="631"/>
                  </a:lnTo>
                  <a:lnTo>
                    <a:pt x="583" y="655"/>
                  </a:lnTo>
                  <a:lnTo>
                    <a:pt x="583" y="691"/>
                  </a:lnTo>
                  <a:lnTo>
                    <a:pt x="585" y="711"/>
                  </a:lnTo>
                  <a:lnTo>
                    <a:pt x="586" y="732"/>
                  </a:lnTo>
                  <a:lnTo>
                    <a:pt x="590" y="754"/>
                  </a:lnTo>
                  <a:lnTo>
                    <a:pt x="593" y="773"/>
                  </a:lnTo>
                  <a:lnTo>
                    <a:pt x="598" y="785"/>
                  </a:lnTo>
                  <a:lnTo>
                    <a:pt x="603" y="792"/>
                  </a:lnTo>
                  <a:lnTo>
                    <a:pt x="606" y="796"/>
                  </a:lnTo>
                  <a:lnTo>
                    <a:pt x="607" y="795"/>
                  </a:lnTo>
                  <a:lnTo>
                    <a:pt x="608" y="788"/>
                  </a:lnTo>
                  <a:lnTo>
                    <a:pt x="608" y="755"/>
                  </a:lnTo>
                  <a:lnTo>
                    <a:pt x="607" y="727"/>
                  </a:lnTo>
                  <a:lnTo>
                    <a:pt x="605" y="702"/>
                  </a:lnTo>
                  <a:lnTo>
                    <a:pt x="604" y="678"/>
                  </a:lnTo>
                  <a:lnTo>
                    <a:pt x="603" y="660"/>
                  </a:lnTo>
                  <a:lnTo>
                    <a:pt x="603" y="588"/>
                  </a:lnTo>
                  <a:lnTo>
                    <a:pt x="605" y="569"/>
                  </a:lnTo>
                  <a:lnTo>
                    <a:pt x="606" y="559"/>
                  </a:lnTo>
                  <a:lnTo>
                    <a:pt x="607" y="545"/>
                  </a:lnTo>
                  <a:lnTo>
                    <a:pt x="607" y="530"/>
                  </a:lnTo>
                  <a:lnTo>
                    <a:pt x="608" y="514"/>
                  </a:lnTo>
                  <a:lnTo>
                    <a:pt x="608" y="490"/>
                  </a:lnTo>
                  <a:close/>
                  <a:moveTo>
                    <a:pt x="291" y="0"/>
                  </a:moveTo>
                  <a:lnTo>
                    <a:pt x="293" y="2"/>
                  </a:lnTo>
                  <a:lnTo>
                    <a:pt x="292" y="5"/>
                  </a:lnTo>
                  <a:lnTo>
                    <a:pt x="287" y="12"/>
                  </a:lnTo>
                  <a:lnTo>
                    <a:pt x="281" y="25"/>
                  </a:lnTo>
                  <a:lnTo>
                    <a:pt x="274" y="40"/>
                  </a:lnTo>
                  <a:lnTo>
                    <a:pt x="268" y="57"/>
                  </a:lnTo>
                  <a:lnTo>
                    <a:pt x="261" y="76"/>
                  </a:lnTo>
                  <a:lnTo>
                    <a:pt x="255" y="95"/>
                  </a:lnTo>
                  <a:lnTo>
                    <a:pt x="251" y="111"/>
                  </a:lnTo>
                  <a:lnTo>
                    <a:pt x="249" y="126"/>
                  </a:lnTo>
                  <a:lnTo>
                    <a:pt x="248" y="147"/>
                  </a:lnTo>
                  <a:lnTo>
                    <a:pt x="247" y="173"/>
                  </a:lnTo>
                  <a:lnTo>
                    <a:pt x="242" y="231"/>
                  </a:lnTo>
                  <a:lnTo>
                    <a:pt x="240" y="257"/>
                  </a:lnTo>
                  <a:lnTo>
                    <a:pt x="235" y="280"/>
                  </a:lnTo>
                  <a:lnTo>
                    <a:pt x="232" y="298"/>
                  </a:lnTo>
                  <a:lnTo>
                    <a:pt x="227" y="323"/>
                  </a:lnTo>
                  <a:lnTo>
                    <a:pt x="222" y="349"/>
                  </a:lnTo>
                  <a:lnTo>
                    <a:pt x="215" y="403"/>
                  </a:lnTo>
                  <a:lnTo>
                    <a:pt x="212" y="425"/>
                  </a:lnTo>
                  <a:lnTo>
                    <a:pt x="211" y="442"/>
                  </a:lnTo>
                  <a:lnTo>
                    <a:pt x="211" y="544"/>
                  </a:lnTo>
                  <a:lnTo>
                    <a:pt x="210" y="570"/>
                  </a:lnTo>
                  <a:lnTo>
                    <a:pt x="207" y="594"/>
                  </a:lnTo>
                  <a:lnTo>
                    <a:pt x="203" y="616"/>
                  </a:lnTo>
                  <a:lnTo>
                    <a:pt x="194" y="637"/>
                  </a:lnTo>
                  <a:lnTo>
                    <a:pt x="185" y="655"/>
                  </a:lnTo>
                  <a:lnTo>
                    <a:pt x="179" y="671"/>
                  </a:lnTo>
                  <a:lnTo>
                    <a:pt x="182" y="673"/>
                  </a:lnTo>
                  <a:lnTo>
                    <a:pt x="188" y="674"/>
                  </a:lnTo>
                  <a:lnTo>
                    <a:pt x="196" y="676"/>
                  </a:lnTo>
                  <a:lnTo>
                    <a:pt x="206" y="680"/>
                  </a:lnTo>
                  <a:lnTo>
                    <a:pt x="215" y="682"/>
                  </a:lnTo>
                  <a:lnTo>
                    <a:pt x="223" y="684"/>
                  </a:lnTo>
                  <a:lnTo>
                    <a:pt x="234" y="687"/>
                  </a:lnTo>
                  <a:lnTo>
                    <a:pt x="249" y="689"/>
                  </a:lnTo>
                  <a:lnTo>
                    <a:pt x="284" y="694"/>
                  </a:lnTo>
                  <a:lnTo>
                    <a:pt x="300" y="696"/>
                  </a:lnTo>
                  <a:lnTo>
                    <a:pt x="313" y="697"/>
                  </a:lnTo>
                  <a:lnTo>
                    <a:pt x="331" y="699"/>
                  </a:lnTo>
                  <a:lnTo>
                    <a:pt x="356" y="702"/>
                  </a:lnTo>
                  <a:lnTo>
                    <a:pt x="382" y="703"/>
                  </a:lnTo>
                  <a:lnTo>
                    <a:pt x="408" y="704"/>
                  </a:lnTo>
                  <a:lnTo>
                    <a:pt x="412" y="704"/>
                  </a:lnTo>
                  <a:lnTo>
                    <a:pt x="416" y="705"/>
                  </a:lnTo>
                  <a:lnTo>
                    <a:pt x="421" y="705"/>
                  </a:lnTo>
                  <a:lnTo>
                    <a:pt x="419" y="699"/>
                  </a:lnTo>
                  <a:lnTo>
                    <a:pt x="419" y="668"/>
                  </a:lnTo>
                  <a:lnTo>
                    <a:pt x="421" y="645"/>
                  </a:lnTo>
                  <a:lnTo>
                    <a:pt x="423" y="618"/>
                  </a:lnTo>
                  <a:lnTo>
                    <a:pt x="430" y="562"/>
                  </a:lnTo>
                  <a:lnTo>
                    <a:pt x="434" y="537"/>
                  </a:lnTo>
                  <a:lnTo>
                    <a:pt x="438" y="516"/>
                  </a:lnTo>
                  <a:lnTo>
                    <a:pt x="440" y="498"/>
                  </a:lnTo>
                  <a:lnTo>
                    <a:pt x="444" y="483"/>
                  </a:lnTo>
                  <a:lnTo>
                    <a:pt x="447" y="464"/>
                  </a:lnTo>
                  <a:lnTo>
                    <a:pt x="453" y="441"/>
                  </a:lnTo>
                  <a:lnTo>
                    <a:pt x="459" y="417"/>
                  </a:lnTo>
                  <a:lnTo>
                    <a:pt x="466" y="391"/>
                  </a:lnTo>
                  <a:lnTo>
                    <a:pt x="472" y="367"/>
                  </a:lnTo>
                  <a:lnTo>
                    <a:pt x="477" y="343"/>
                  </a:lnTo>
                  <a:lnTo>
                    <a:pt x="482" y="324"/>
                  </a:lnTo>
                  <a:lnTo>
                    <a:pt x="487" y="307"/>
                  </a:lnTo>
                  <a:lnTo>
                    <a:pt x="492" y="287"/>
                  </a:lnTo>
                  <a:lnTo>
                    <a:pt x="498" y="261"/>
                  </a:lnTo>
                  <a:lnTo>
                    <a:pt x="505" y="232"/>
                  </a:lnTo>
                  <a:lnTo>
                    <a:pt x="512" y="202"/>
                  </a:lnTo>
                  <a:lnTo>
                    <a:pt x="518" y="173"/>
                  </a:lnTo>
                  <a:lnTo>
                    <a:pt x="523" y="146"/>
                  </a:lnTo>
                  <a:lnTo>
                    <a:pt x="526" y="124"/>
                  </a:lnTo>
                  <a:lnTo>
                    <a:pt x="526" y="91"/>
                  </a:lnTo>
                  <a:lnTo>
                    <a:pt x="521" y="52"/>
                  </a:lnTo>
                  <a:lnTo>
                    <a:pt x="519" y="33"/>
                  </a:lnTo>
                  <a:lnTo>
                    <a:pt x="517" y="19"/>
                  </a:lnTo>
                  <a:lnTo>
                    <a:pt x="514" y="10"/>
                  </a:lnTo>
                  <a:lnTo>
                    <a:pt x="517" y="11"/>
                  </a:lnTo>
                  <a:lnTo>
                    <a:pt x="523" y="13"/>
                  </a:lnTo>
                  <a:lnTo>
                    <a:pt x="531" y="18"/>
                  </a:lnTo>
                  <a:lnTo>
                    <a:pt x="542" y="22"/>
                  </a:lnTo>
                  <a:lnTo>
                    <a:pt x="556" y="28"/>
                  </a:lnTo>
                  <a:lnTo>
                    <a:pt x="583" y="39"/>
                  </a:lnTo>
                  <a:lnTo>
                    <a:pt x="613" y="48"/>
                  </a:lnTo>
                  <a:lnTo>
                    <a:pt x="645" y="60"/>
                  </a:lnTo>
                  <a:lnTo>
                    <a:pt x="678" y="73"/>
                  </a:lnTo>
                  <a:lnTo>
                    <a:pt x="706" y="86"/>
                  </a:lnTo>
                  <a:lnTo>
                    <a:pt x="732" y="99"/>
                  </a:lnTo>
                  <a:lnTo>
                    <a:pt x="740" y="105"/>
                  </a:lnTo>
                  <a:lnTo>
                    <a:pt x="745" y="113"/>
                  </a:lnTo>
                  <a:lnTo>
                    <a:pt x="746" y="123"/>
                  </a:lnTo>
                  <a:lnTo>
                    <a:pt x="745" y="134"/>
                  </a:lnTo>
                  <a:lnTo>
                    <a:pt x="743" y="145"/>
                  </a:lnTo>
                  <a:lnTo>
                    <a:pt x="740" y="157"/>
                  </a:lnTo>
                  <a:lnTo>
                    <a:pt x="739" y="170"/>
                  </a:lnTo>
                  <a:lnTo>
                    <a:pt x="739" y="183"/>
                  </a:lnTo>
                  <a:lnTo>
                    <a:pt x="740" y="200"/>
                  </a:lnTo>
                  <a:lnTo>
                    <a:pt x="740" y="224"/>
                  </a:lnTo>
                  <a:lnTo>
                    <a:pt x="742" y="249"/>
                  </a:lnTo>
                  <a:lnTo>
                    <a:pt x="744" y="303"/>
                  </a:lnTo>
                  <a:lnTo>
                    <a:pt x="745" y="327"/>
                  </a:lnTo>
                  <a:lnTo>
                    <a:pt x="745" y="349"/>
                  </a:lnTo>
                  <a:lnTo>
                    <a:pt x="746" y="367"/>
                  </a:lnTo>
                  <a:lnTo>
                    <a:pt x="746" y="661"/>
                  </a:lnTo>
                  <a:lnTo>
                    <a:pt x="747" y="683"/>
                  </a:lnTo>
                  <a:lnTo>
                    <a:pt x="749" y="709"/>
                  </a:lnTo>
                  <a:lnTo>
                    <a:pt x="747" y="735"/>
                  </a:lnTo>
                  <a:lnTo>
                    <a:pt x="745" y="762"/>
                  </a:lnTo>
                  <a:lnTo>
                    <a:pt x="743" y="784"/>
                  </a:lnTo>
                  <a:lnTo>
                    <a:pt x="740" y="802"/>
                  </a:lnTo>
                  <a:lnTo>
                    <a:pt x="739" y="817"/>
                  </a:lnTo>
                  <a:lnTo>
                    <a:pt x="737" y="834"/>
                  </a:lnTo>
                  <a:lnTo>
                    <a:pt x="735" y="847"/>
                  </a:lnTo>
                  <a:lnTo>
                    <a:pt x="732" y="863"/>
                  </a:lnTo>
                  <a:lnTo>
                    <a:pt x="729" y="881"/>
                  </a:lnTo>
                  <a:lnTo>
                    <a:pt x="727" y="899"/>
                  </a:lnTo>
                  <a:lnTo>
                    <a:pt x="723" y="917"/>
                  </a:lnTo>
                  <a:lnTo>
                    <a:pt x="721" y="930"/>
                  </a:lnTo>
                  <a:lnTo>
                    <a:pt x="720" y="939"/>
                  </a:lnTo>
                  <a:lnTo>
                    <a:pt x="717" y="951"/>
                  </a:lnTo>
                  <a:lnTo>
                    <a:pt x="716" y="966"/>
                  </a:lnTo>
                  <a:lnTo>
                    <a:pt x="714" y="982"/>
                  </a:lnTo>
                  <a:lnTo>
                    <a:pt x="711" y="996"/>
                  </a:lnTo>
                  <a:lnTo>
                    <a:pt x="708" y="1006"/>
                  </a:lnTo>
                  <a:lnTo>
                    <a:pt x="702" y="1013"/>
                  </a:lnTo>
                  <a:lnTo>
                    <a:pt x="696" y="1018"/>
                  </a:lnTo>
                  <a:lnTo>
                    <a:pt x="691" y="1022"/>
                  </a:lnTo>
                  <a:lnTo>
                    <a:pt x="687" y="1023"/>
                  </a:lnTo>
                  <a:lnTo>
                    <a:pt x="687" y="1038"/>
                  </a:lnTo>
                  <a:lnTo>
                    <a:pt x="689" y="1066"/>
                  </a:lnTo>
                  <a:lnTo>
                    <a:pt x="689" y="1086"/>
                  </a:lnTo>
                  <a:lnTo>
                    <a:pt x="685" y="1104"/>
                  </a:lnTo>
                  <a:lnTo>
                    <a:pt x="679" y="1124"/>
                  </a:lnTo>
                  <a:lnTo>
                    <a:pt x="671" y="1142"/>
                  </a:lnTo>
                  <a:lnTo>
                    <a:pt x="663" y="1154"/>
                  </a:lnTo>
                  <a:lnTo>
                    <a:pt x="651" y="1165"/>
                  </a:lnTo>
                  <a:lnTo>
                    <a:pt x="641" y="1169"/>
                  </a:lnTo>
                  <a:lnTo>
                    <a:pt x="630" y="1173"/>
                  </a:lnTo>
                  <a:lnTo>
                    <a:pt x="616" y="1175"/>
                  </a:lnTo>
                  <a:lnTo>
                    <a:pt x="614" y="1194"/>
                  </a:lnTo>
                  <a:lnTo>
                    <a:pt x="612" y="1209"/>
                  </a:lnTo>
                  <a:lnTo>
                    <a:pt x="609" y="1220"/>
                  </a:lnTo>
                  <a:lnTo>
                    <a:pt x="606" y="1230"/>
                  </a:lnTo>
                  <a:lnTo>
                    <a:pt x="599" y="1236"/>
                  </a:lnTo>
                  <a:lnTo>
                    <a:pt x="591" y="1238"/>
                  </a:lnTo>
                  <a:lnTo>
                    <a:pt x="579" y="1243"/>
                  </a:lnTo>
                  <a:lnTo>
                    <a:pt x="569" y="1245"/>
                  </a:lnTo>
                  <a:lnTo>
                    <a:pt x="557" y="1247"/>
                  </a:lnTo>
                  <a:lnTo>
                    <a:pt x="556" y="1253"/>
                  </a:lnTo>
                  <a:lnTo>
                    <a:pt x="556" y="1259"/>
                  </a:lnTo>
                  <a:lnTo>
                    <a:pt x="555" y="1263"/>
                  </a:lnTo>
                  <a:lnTo>
                    <a:pt x="553" y="1277"/>
                  </a:lnTo>
                  <a:lnTo>
                    <a:pt x="548" y="1294"/>
                  </a:lnTo>
                  <a:lnTo>
                    <a:pt x="543" y="1313"/>
                  </a:lnTo>
                  <a:lnTo>
                    <a:pt x="539" y="1334"/>
                  </a:lnTo>
                  <a:lnTo>
                    <a:pt x="533" y="1355"/>
                  </a:lnTo>
                  <a:lnTo>
                    <a:pt x="529" y="1373"/>
                  </a:lnTo>
                  <a:lnTo>
                    <a:pt x="523" y="1403"/>
                  </a:lnTo>
                  <a:lnTo>
                    <a:pt x="518" y="1423"/>
                  </a:lnTo>
                  <a:lnTo>
                    <a:pt x="506" y="1465"/>
                  </a:lnTo>
                  <a:lnTo>
                    <a:pt x="501" y="1484"/>
                  </a:lnTo>
                  <a:lnTo>
                    <a:pt x="496" y="1502"/>
                  </a:lnTo>
                  <a:lnTo>
                    <a:pt x="491" y="1513"/>
                  </a:lnTo>
                  <a:lnTo>
                    <a:pt x="484" y="1527"/>
                  </a:lnTo>
                  <a:lnTo>
                    <a:pt x="475" y="1533"/>
                  </a:lnTo>
                  <a:lnTo>
                    <a:pt x="474" y="1546"/>
                  </a:lnTo>
                  <a:lnTo>
                    <a:pt x="474" y="1573"/>
                  </a:lnTo>
                  <a:lnTo>
                    <a:pt x="475" y="1597"/>
                  </a:lnTo>
                  <a:lnTo>
                    <a:pt x="477" y="1625"/>
                  </a:lnTo>
                  <a:lnTo>
                    <a:pt x="483" y="1677"/>
                  </a:lnTo>
                  <a:lnTo>
                    <a:pt x="483" y="1702"/>
                  </a:lnTo>
                  <a:lnTo>
                    <a:pt x="482" y="1729"/>
                  </a:lnTo>
                  <a:lnTo>
                    <a:pt x="480" y="1757"/>
                  </a:lnTo>
                  <a:lnTo>
                    <a:pt x="476" y="1784"/>
                  </a:lnTo>
                  <a:lnTo>
                    <a:pt x="473" y="1809"/>
                  </a:lnTo>
                  <a:lnTo>
                    <a:pt x="470" y="1831"/>
                  </a:lnTo>
                  <a:lnTo>
                    <a:pt x="468" y="1846"/>
                  </a:lnTo>
                  <a:lnTo>
                    <a:pt x="466" y="1867"/>
                  </a:lnTo>
                  <a:lnTo>
                    <a:pt x="463" y="1893"/>
                  </a:lnTo>
                  <a:lnTo>
                    <a:pt x="460" y="1919"/>
                  </a:lnTo>
                  <a:lnTo>
                    <a:pt x="458" y="1948"/>
                  </a:lnTo>
                  <a:lnTo>
                    <a:pt x="454" y="1979"/>
                  </a:lnTo>
                  <a:lnTo>
                    <a:pt x="451" y="2007"/>
                  </a:lnTo>
                  <a:lnTo>
                    <a:pt x="447" y="2032"/>
                  </a:lnTo>
                  <a:lnTo>
                    <a:pt x="445" y="2055"/>
                  </a:lnTo>
                  <a:lnTo>
                    <a:pt x="443" y="2073"/>
                  </a:lnTo>
                  <a:lnTo>
                    <a:pt x="441" y="2086"/>
                  </a:lnTo>
                  <a:lnTo>
                    <a:pt x="439" y="2103"/>
                  </a:lnTo>
                  <a:lnTo>
                    <a:pt x="437" y="2145"/>
                  </a:lnTo>
                  <a:lnTo>
                    <a:pt x="438" y="2165"/>
                  </a:lnTo>
                  <a:lnTo>
                    <a:pt x="438" y="2181"/>
                  </a:lnTo>
                  <a:lnTo>
                    <a:pt x="439" y="2192"/>
                  </a:lnTo>
                  <a:lnTo>
                    <a:pt x="441" y="2197"/>
                  </a:lnTo>
                  <a:lnTo>
                    <a:pt x="444" y="2207"/>
                  </a:lnTo>
                  <a:lnTo>
                    <a:pt x="447" y="2217"/>
                  </a:lnTo>
                  <a:lnTo>
                    <a:pt x="447" y="2216"/>
                  </a:lnTo>
                  <a:lnTo>
                    <a:pt x="450" y="2221"/>
                  </a:lnTo>
                  <a:lnTo>
                    <a:pt x="452" y="2228"/>
                  </a:lnTo>
                  <a:lnTo>
                    <a:pt x="456" y="2237"/>
                  </a:lnTo>
                  <a:lnTo>
                    <a:pt x="461" y="2247"/>
                  </a:lnTo>
                  <a:lnTo>
                    <a:pt x="465" y="2258"/>
                  </a:lnTo>
                  <a:lnTo>
                    <a:pt x="469" y="2267"/>
                  </a:lnTo>
                  <a:lnTo>
                    <a:pt x="472" y="2275"/>
                  </a:lnTo>
                  <a:lnTo>
                    <a:pt x="474" y="2280"/>
                  </a:lnTo>
                  <a:lnTo>
                    <a:pt x="484" y="2311"/>
                  </a:lnTo>
                  <a:lnTo>
                    <a:pt x="489" y="2326"/>
                  </a:lnTo>
                  <a:lnTo>
                    <a:pt x="495" y="2342"/>
                  </a:lnTo>
                  <a:lnTo>
                    <a:pt x="498" y="2357"/>
                  </a:lnTo>
                  <a:lnTo>
                    <a:pt x="502" y="2369"/>
                  </a:lnTo>
                  <a:lnTo>
                    <a:pt x="504" y="2386"/>
                  </a:lnTo>
                  <a:lnTo>
                    <a:pt x="502" y="2402"/>
                  </a:lnTo>
                  <a:lnTo>
                    <a:pt x="498" y="2418"/>
                  </a:lnTo>
                  <a:lnTo>
                    <a:pt x="492" y="2431"/>
                  </a:lnTo>
                  <a:lnTo>
                    <a:pt x="488" y="2440"/>
                  </a:lnTo>
                  <a:lnTo>
                    <a:pt x="481" y="2450"/>
                  </a:lnTo>
                  <a:lnTo>
                    <a:pt x="472" y="2458"/>
                  </a:lnTo>
                  <a:lnTo>
                    <a:pt x="461" y="2465"/>
                  </a:lnTo>
                  <a:lnTo>
                    <a:pt x="451" y="2467"/>
                  </a:lnTo>
                  <a:lnTo>
                    <a:pt x="438" y="2466"/>
                  </a:lnTo>
                  <a:lnTo>
                    <a:pt x="423" y="2461"/>
                  </a:lnTo>
                  <a:lnTo>
                    <a:pt x="409" y="2456"/>
                  </a:lnTo>
                  <a:lnTo>
                    <a:pt x="400" y="2451"/>
                  </a:lnTo>
                  <a:lnTo>
                    <a:pt x="393" y="2444"/>
                  </a:lnTo>
                  <a:lnTo>
                    <a:pt x="383" y="2433"/>
                  </a:lnTo>
                  <a:lnTo>
                    <a:pt x="375" y="2422"/>
                  </a:lnTo>
                  <a:lnTo>
                    <a:pt x="370" y="2411"/>
                  </a:lnTo>
                  <a:lnTo>
                    <a:pt x="368" y="2407"/>
                  </a:lnTo>
                  <a:lnTo>
                    <a:pt x="365" y="2403"/>
                  </a:lnTo>
                  <a:lnTo>
                    <a:pt x="364" y="2403"/>
                  </a:lnTo>
                  <a:lnTo>
                    <a:pt x="361" y="2404"/>
                  </a:lnTo>
                  <a:lnTo>
                    <a:pt x="356" y="2410"/>
                  </a:lnTo>
                  <a:lnTo>
                    <a:pt x="349" y="2415"/>
                  </a:lnTo>
                  <a:lnTo>
                    <a:pt x="338" y="2421"/>
                  </a:lnTo>
                  <a:lnTo>
                    <a:pt x="327" y="2425"/>
                  </a:lnTo>
                  <a:lnTo>
                    <a:pt x="314" y="2431"/>
                  </a:lnTo>
                  <a:lnTo>
                    <a:pt x="302" y="2435"/>
                  </a:lnTo>
                  <a:lnTo>
                    <a:pt x="288" y="2438"/>
                  </a:lnTo>
                  <a:lnTo>
                    <a:pt x="274" y="2440"/>
                  </a:lnTo>
                  <a:lnTo>
                    <a:pt x="261" y="2442"/>
                  </a:lnTo>
                  <a:lnTo>
                    <a:pt x="250" y="2443"/>
                  </a:lnTo>
                  <a:lnTo>
                    <a:pt x="242" y="2442"/>
                  </a:lnTo>
                  <a:lnTo>
                    <a:pt x="236" y="2437"/>
                  </a:lnTo>
                  <a:lnTo>
                    <a:pt x="233" y="2431"/>
                  </a:lnTo>
                  <a:lnTo>
                    <a:pt x="230" y="2423"/>
                  </a:lnTo>
                  <a:lnTo>
                    <a:pt x="229" y="2413"/>
                  </a:lnTo>
                  <a:lnTo>
                    <a:pt x="232" y="2400"/>
                  </a:lnTo>
                  <a:lnTo>
                    <a:pt x="235" y="2387"/>
                  </a:lnTo>
                  <a:lnTo>
                    <a:pt x="241" y="2376"/>
                  </a:lnTo>
                  <a:lnTo>
                    <a:pt x="244" y="2369"/>
                  </a:lnTo>
                  <a:lnTo>
                    <a:pt x="250" y="2359"/>
                  </a:lnTo>
                  <a:lnTo>
                    <a:pt x="256" y="2347"/>
                  </a:lnTo>
                  <a:lnTo>
                    <a:pt x="262" y="2335"/>
                  </a:lnTo>
                  <a:lnTo>
                    <a:pt x="268" y="2323"/>
                  </a:lnTo>
                  <a:lnTo>
                    <a:pt x="271" y="2314"/>
                  </a:lnTo>
                  <a:lnTo>
                    <a:pt x="274" y="2308"/>
                  </a:lnTo>
                  <a:lnTo>
                    <a:pt x="274" y="2310"/>
                  </a:lnTo>
                  <a:lnTo>
                    <a:pt x="276" y="2306"/>
                  </a:lnTo>
                  <a:lnTo>
                    <a:pt x="277" y="2302"/>
                  </a:lnTo>
                  <a:lnTo>
                    <a:pt x="279" y="2300"/>
                  </a:lnTo>
                  <a:lnTo>
                    <a:pt x="285" y="2288"/>
                  </a:lnTo>
                  <a:lnTo>
                    <a:pt x="297" y="2260"/>
                  </a:lnTo>
                  <a:lnTo>
                    <a:pt x="301" y="2246"/>
                  </a:lnTo>
                  <a:lnTo>
                    <a:pt x="302" y="2231"/>
                  </a:lnTo>
                  <a:lnTo>
                    <a:pt x="301" y="2212"/>
                  </a:lnTo>
                  <a:lnTo>
                    <a:pt x="299" y="2193"/>
                  </a:lnTo>
                  <a:lnTo>
                    <a:pt x="295" y="2178"/>
                  </a:lnTo>
                  <a:lnTo>
                    <a:pt x="293" y="2166"/>
                  </a:lnTo>
                  <a:lnTo>
                    <a:pt x="288" y="2150"/>
                  </a:lnTo>
                  <a:lnTo>
                    <a:pt x="283" y="2130"/>
                  </a:lnTo>
                  <a:lnTo>
                    <a:pt x="277" y="2109"/>
                  </a:lnTo>
                  <a:lnTo>
                    <a:pt x="270" y="2087"/>
                  </a:lnTo>
                  <a:lnTo>
                    <a:pt x="265" y="2067"/>
                  </a:lnTo>
                  <a:lnTo>
                    <a:pt x="259" y="2043"/>
                  </a:lnTo>
                  <a:lnTo>
                    <a:pt x="254" y="2015"/>
                  </a:lnTo>
                  <a:lnTo>
                    <a:pt x="244" y="1959"/>
                  </a:lnTo>
                  <a:lnTo>
                    <a:pt x="241" y="1935"/>
                  </a:lnTo>
                  <a:lnTo>
                    <a:pt x="237" y="1914"/>
                  </a:lnTo>
                  <a:lnTo>
                    <a:pt x="232" y="1888"/>
                  </a:lnTo>
                  <a:lnTo>
                    <a:pt x="225" y="1860"/>
                  </a:lnTo>
                  <a:lnTo>
                    <a:pt x="218" y="1831"/>
                  </a:lnTo>
                  <a:lnTo>
                    <a:pt x="212" y="1802"/>
                  </a:lnTo>
                  <a:lnTo>
                    <a:pt x="207" y="1775"/>
                  </a:lnTo>
                  <a:lnTo>
                    <a:pt x="204" y="1746"/>
                  </a:lnTo>
                  <a:lnTo>
                    <a:pt x="203" y="1722"/>
                  </a:lnTo>
                  <a:lnTo>
                    <a:pt x="203" y="1700"/>
                  </a:lnTo>
                  <a:lnTo>
                    <a:pt x="204" y="1680"/>
                  </a:lnTo>
                  <a:lnTo>
                    <a:pt x="204" y="1664"/>
                  </a:lnTo>
                  <a:lnTo>
                    <a:pt x="203" y="1648"/>
                  </a:lnTo>
                  <a:lnTo>
                    <a:pt x="200" y="1630"/>
                  </a:lnTo>
                  <a:lnTo>
                    <a:pt x="193" y="1588"/>
                  </a:lnTo>
                  <a:lnTo>
                    <a:pt x="191" y="1566"/>
                  </a:lnTo>
                  <a:lnTo>
                    <a:pt x="190" y="1546"/>
                  </a:lnTo>
                  <a:lnTo>
                    <a:pt x="190" y="1533"/>
                  </a:lnTo>
                  <a:lnTo>
                    <a:pt x="191" y="1523"/>
                  </a:lnTo>
                  <a:lnTo>
                    <a:pt x="178" y="1522"/>
                  </a:lnTo>
                  <a:lnTo>
                    <a:pt x="167" y="1519"/>
                  </a:lnTo>
                  <a:lnTo>
                    <a:pt x="157" y="1515"/>
                  </a:lnTo>
                  <a:lnTo>
                    <a:pt x="152" y="1508"/>
                  </a:lnTo>
                  <a:lnTo>
                    <a:pt x="148" y="1498"/>
                  </a:lnTo>
                  <a:lnTo>
                    <a:pt x="143" y="1473"/>
                  </a:lnTo>
                  <a:lnTo>
                    <a:pt x="143" y="1451"/>
                  </a:lnTo>
                  <a:lnTo>
                    <a:pt x="141" y="1436"/>
                  </a:lnTo>
                  <a:lnTo>
                    <a:pt x="140" y="1416"/>
                  </a:lnTo>
                  <a:lnTo>
                    <a:pt x="138" y="1395"/>
                  </a:lnTo>
                  <a:lnTo>
                    <a:pt x="134" y="1373"/>
                  </a:lnTo>
                  <a:lnTo>
                    <a:pt x="132" y="1352"/>
                  </a:lnTo>
                  <a:lnTo>
                    <a:pt x="130" y="1336"/>
                  </a:lnTo>
                  <a:lnTo>
                    <a:pt x="128" y="1324"/>
                  </a:lnTo>
                  <a:lnTo>
                    <a:pt x="127" y="1315"/>
                  </a:lnTo>
                  <a:lnTo>
                    <a:pt x="124" y="1300"/>
                  </a:lnTo>
                  <a:lnTo>
                    <a:pt x="120" y="1281"/>
                  </a:lnTo>
                  <a:lnTo>
                    <a:pt x="117" y="1261"/>
                  </a:lnTo>
                  <a:lnTo>
                    <a:pt x="113" y="1240"/>
                  </a:lnTo>
                  <a:lnTo>
                    <a:pt x="110" y="1220"/>
                  </a:lnTo>
                  <a:lnTo>
                    <a:pt x="108" y="1203"/>
                  </a:lnTo>
                  <a:lnTo>
                    <a:pt x="105" y="1188"/>
                  </a:lnTo>
                  <a:lnTo>
                    <a:pt x="104" y="1179"/>
                  </a:lnTo>
                  <a:lnTo>
                    <a:pt x="101" y="1154"/>
                  </a:lnTo>
                  <a:lnTo>
                    <a:pt x="96" y="1154"/>
                  </a:lnTo>
                  <a:lnTo>
                    <a:pt x="84" y="1156"/>
                  </a:lnTo>
                  <a:lnTo>
                    <a:pt x="70" y="1160"/>
                  </a:lnTo>
                  <a:lnTo>
                    <a:pt x="60" y="1163"/>
                  </a:lnTo>
                  <a:lnTo>
                    <a:pt x="51" y="1166"/>
                  </a:lnTo>
                  <a:lnTo>
                    <a:pt x="45" y="1167"/>
                  </a:lnTo>
                  <a:lnTo>
                    <a:pt x="40" y="1166"/>
                  </a:lnTo>
                  <a:lnTo>
                    <a:pt x="39" y="1160"/>
                  </a:lnTo>
                  <a:lnTo>
                    <a:pt x="39" y="1138"/>
                  </a:lnTo>
                  <a:lnTo>
                    <a:pt x="38" y="1120"/>
                  </a:lnTo>
                  <a:lnTo>
                    <a:pt x="38" y="1098"/>
                  </a:lnTo>
                  <a:lnTo>
                    <a:pt x="39" y="1074"/>
                  </a:lnTo>
                  <a:lnTo>
                    <a:pt x="39" y="1048"/>
                  </a:lnTo>
                  <a:lnTo>
                    <a:pt x="40" y="1024"/>
                  </a:lnTo>
                  <a:lnTo>
                    <a:pt x="43" y="1001"/>
                  </a:lnTo>
                  <a:lnTo>
                    <a:pt x="46" y="981"/>
                  </a:lnTo>
                  <a:lnTo>
                    <a:pt x="50" y="963"/>
                  </a:lnTo>
                  <a:lnTo>
                    <a:pt x="55" y="953"/>
                  </a:lnTo>
                  <a:lnTo>
                    <a:pt x="69" y="938"/>
                  </a:lnTo>
                  <a:lnTo>
                    <a:pt x="83" y="926"/>
                  </a:lnTo>
                  <a:lnTo>
                    <a:pt x="83" y="891"/>
                  </a:lnTo>
                  <a:lnTo>
                    <a:pt x="80" y="890"/>
                  </a:lnTo>
                  <a:lnTo>
                    <a:pt x="76" y="890"/>
                  </a:lnTo>
                  <a:lnTo>
                    <a:pt x="61" y="885"/>
                  </a:lnTo>
                  <a:lnTo>
                    <a:pt x="48" y="877"/>
                  </a:lnTo>
                  <a:lnTo>
                    <a:pt x="38" y="868"/>
                  </a:lnTo>
                  <a:lnTo>
                    <a:pt x="32" y="855"/>
                  </a:lnTo>
                  <a:lnTo>
                    <a:pt x="29" y="842"/>
                  </a:lnTo>
                  <a:lnTo>
                    <a:pt x="24" y="824"/>
                  </a:lnTo>
                  <a:lnTo>
                    <a:pt x="19" y="804"/>
                  </a:lnTo>
                  <a:lnTo>
                    <a:pt x="16" y="783"/>
                  </a:lnTo>
                  <a:lnTo>
                    <a:pt x="15" y="763"/>
                  </a:lnTo>
                  <a:lnTo>
                    <a:pt x="14" y="733"/>
                  </a:lnTo>
                  <a:lnTo>
                    <a:pt x="7" y="677"/>
                  </a:lnTo>
                  <a:lnTo>
                    <a:pt x="6" y="663"/>
                  </a:lnTo>
                  <a:lnTo>
                    <a:pt x="3" y="645"/>
                  </a:lnTo>
                  <a:lnTo>
                    <a:pt x="2" y="625"/>
                  </a:lnTo>
                  <a:lnTo>
                    <a:pt x="0" y="605"/>
                  </a:lnTo>
                  <a:lnTo>
                    <a:pt x="0" y="574"/>
                  </a:lnTo>
                  <a:lnTo>
                    <a:pt x="1" y="556"/>
                  </a:lnTo>
                  <a:lnTo>
                    <a:pt x="3" y="534"/>
                  </a:lnTo>
                  <a:lnTo>
                    <a:pt x="6" y="510"/>
                  </a:lnTo>
                  <a:lnTo>
                    <a:pt x="10" y="459"/>
                  </a:lnTo>
                  <a:lnTo>
                    <a:pt x="11" y="434"/>
                  </a:lnTo>
                  <a:lnTo>
                    <a:pt x="13" y="414"/>
                  </a:lnTo>
                  <a:lnTo>
                    <a:pt x="15" y="392"/>
                  </a:lnTo>
                  <a:lnTo>
                    <a:pt x="17" y="369"/>
                  </a:lnTo>
                  <a:lnTo>
                    <a:pt x="19" y="345"/>
                  </a:lnTo>
                  <a:lnTo>
                    <a:pt x="23" y="320"/>
                  </a:lnTo>
                  <a:lnTo>
                    <a:pt x="25" y="298"/>
                  </a:lnTo>
                  <a:lnTo>
                    <a:pt x="26" y="280"/>
                  </a:lnTo>
                  <a:lnTo>
                    <a:pt x="29" y="264"/>
                  </a:lnTo>
                  <a:lnTo>
                    <a:pt x="29" y="254"/>
                  </a:lnTo>
                  <a:lnTo>
                    <a:pt x="30" y="243"/>
                  </a:lnTo>
                  <a:lnTo>
                    <a:pt x="31" y="227"/>
                  </a:lnTo>
                  <a:lnTo>
                    <a:pt x="33" y="209"/>
                  </a:lnTo>
                  <a:lnTo>
                    <a:pt x="36" y="189"/>
                  </a:lnTo>
                  <a:lnTo>
                    <a:pt x="39" y="169"/>
                  </a:lnTo>
                  <a:lnTo>
                    <a:pt x="41" y="152"/>
                  </a:lnTo>
                  <a:lnTo>
                    <a:pt x="44" y="136"/>
                  </a:lnTo>
                  <a:lnTo>
                    <a:pt x="45" y="126"/>
                  </a:lnTo>
                  <a:lnTo>
                    <a:pt x="46" y="114"/>
                  </a:lnTo>
                  <a:lnTo>
                    <a:pt x="48" y="102"/>
                  </a:lnTo>
                  <a:lnTo>
                    <a:pt x="52" y="89"/>
                  </a:lnTo>
                  <a:lnTo>
                    <a:pt x="58" y="75"/>
                  </a:lnTo>
                  <a:lnTo>
                    <a:pt x="66" y="64"/>
                  </a:lnTo>
                  <a:lnTo>
                    <a:pt x="77" y="55"/>
                  </a:lnTo>
                  <a:lnTo>
                    <a:pt x="83" y="52"/>
                  </a:lnTo>
                  <a:lnTo>
                    <a:pt x="89" y="49"/>
                  </a:lnTo>
                  <a:lnTo>
                    <a:pt x="97" y="47"/>
                  </a:lnTo>
                  <a:lnTo>
                    <a:pt x="109" y="46"/>
                  </a:lnTo>
                  <a:lnTo>
                    <a:pt x="124" y="43"/>
                  </a:lnTo>
                  <a:lnTo>
                    <a:pt x="142" y="40"/>
                  </a:lnTo>
                  <a:lnTo>
                    <a:pt x="163" y="33"/>
                  </a:lnTo>
                  <a:lnTo>
                    <a:pt x="185" y="26"/>
                  </a:lnTo>
                  <a:lnTo>
                    <a:pt x="205" y="19"/>
                  </a:lnTo>
                  <a:lnTo>
                    <a:pt x="223" y="16"/>
                  </a:lnTo>
                  <a:lnTo>
                    <a:pt x="236" y="13"/>
                  </a:lnTo>
                  <a:lnTo>
                    <a:pt x="262" y="6"/>
                  </a:lnTo>
                  <a:lnTo>
                    <a:pt x="273" y="3"/>
                  </a:lnTo>
                  <a:lnTo>
                    <a:pt x="284" y="2"/>
                  </a:lnTo>
                  <a:lnTo>
                    <a:pt x="2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2868613" y="258763"/>
              <a:ext cx="657225" cy="939800"/>
            </a:xfrm>
            <a:custGeom>
              <a:avLst/>
              <a:gdLst/>
              <a:ahLst/>
              <a:cxnLst>
                <a:cxn ang="0">
                  <a:pos x="244" y="1"/>
                </a:cxn>
                <a:cxn ang="0">
                  <a:pos x="280" y="11"/>
                </a:cxn>
                <a:cxn ang="0">
                  <a:pos x="311" y="32"/>
                </a:cxn>
                <a:cxn ang="0">
                  <a:pos x="333" y="63"/>
                </a:cxn>
                <a:cxn ang="0">
                  <a:pos x="353" y="99"/>
                </a:cxn>
                <a:cxn ang="0">
                  <a:pos x="369" y="128"/>
                </a:cxn>
                <a:cxn ang="0">
                  <a:pos x="380" y="158"/>
                </a:cxn>
                <a:cxn ang="0">
                  <a:pos x="390" y="188"/>
                </a:cxn>
                <a:cxn ang="0">
                  <a:pos x="392" y="214"/>
                </a:cxn>
                <a:cxn ang="0">
                  <a:pos x="400" y="227"/>
                </a:cxn>
                <a:cxn ang="0">
                  <a:pos x="412" y="241"/>
                </a:cxn>
                <a:cxn ang="0">
                  <a:pos x="413" y="253"/>
                </a:cxn>
                <a:cxn ang="0">
                  <a:pos x="406" y="267"/>
                </a:cxn>
                <a:cxn ang="0">
                  <a:pos x="391" y="284"/>
                </a:cxn>
                <a:cxn ang="0">
                  <a:pos x="387" y="302"/>
                </a:cxn>
                <a:cxn ang="0">
                  <a:pos x="392" y="322"/>
                </a:cxn>
                <a:cxn ang="0">
                  <a:pos x="397" y="336"/>
                </a:cxn>
                <a:cxn ang="0">
                  <a:pos x="390" y="353"/>
                </a:cxn>
                <a:cxn ang="0">
                  <a:pos x="375" y="372"/>
                </a:cxn>
                <a:cxn ang="0">
                  <a:pos x="353" y="382"/>
                </a:cxn>
                <a:cxn ang="0">
                  <a:pos x="318" y="384"/>
                </a:cxn>
                <a:cxn ang="0">
                  <a:pos x="319" y="423"/>
                </a:cxn>
                <a:cxn ang="0">
                  <a:pos x="316" y="444"/>
                </a:cxn>
                <a:cxn ang="0">
                  <a:pos x="305" y="472"/>
                </a:cxn>
                <a:cxn ang="0">
                  <a:pos x="291" y="503"/>
                </a:cxn>
                <a:cxn ang="0">
                  <a:pos x="278" y="531"/>
                </a:cxn>
                <a:cxn ang="0">
                  <a:pos x="183" y="592"/>
                </a:cxn>
                <a:cxn ang="0">
                  <a:pos x="100" y="553"/>
                </a:cxn>
                <a:cxn ang="0">
                  <a:pos x="103" y="529"/>
                </a:cxn>
                <a:cxn ang="0">
                  <a:pos x="108" y="492"/>
                </a:cxn>
                <a:cxn ang="0">
                  <a:pos x="114" y="451"/>
                </a:cxn>
                <a:cxn ang="0">
                  <a:pos x="118" y="416"/>
                </a:cxn>
                <a:cxn ang="0">
                  <a:pos x="122" y="395"/>
                </a:cxn>
                <a:cxn ang="0">
                  <a:pos x="120" y="385"/>
                </a:cxn>
                <a:cxn ang="0">
                  <a:pos x="112" y="381"/>
                </a:cxn>
                <a:cxn ang="0">
                  <a:pos x="88" y="379"/>
                </a:cxn>
                <a:cxn ang="0">
                  <a:pos x="72" y="377"/>
                </a:cxn>
                <a:cxn ang="0">
                  <a:pos x="61" y="360"/>
                </a:cxn>
                <a:cxn ang="0">
                  <a:pos x="57" y="334"/>
                </a:cxn>
                <a:cxn ang="0">
                  <a:pos x="55" y="313"/>
                </a:cxn>
                <a:cxn ang="0">
                  <a:pos x="34" y="274"/>
                </a:cxn>
                <a:cxn ang="0">
                  <a:pos x="28" y="245"/>
                </a:cxn>
                <a:cxn ang="0">
                  <a:pos x="33" y="223"/>
                </a:cxn>
                <a:cxn ang="0">
                  <a:pos x="30" y="208"/>
                </a:cxn>
                <a:cxn ang="0">
                  <a:pos x="23" y="198"/>
                </a:cxn>
                <a:cxn ang="0">
                  <a:pos x="12" y="175"/>
                </a:cxn>
                <a:cxn ang="0">
                  <a:pos x="4" y="153"/>
                </a:cxn>
                <a:cxn ang="0">
                  <a:pos x="0" y="132"/>
                </a:cxn>
                <a:cxn ang="0">
                  <a:pos x="3" y="101"/>
                </a:cxn>
                <a:cxn ang="0">
                  <a:pos x="9" y="78"/>
                </a:cxn>
                <a:cxn ang="0">
                  <a:pos x="29" y="43"/>
                </a:cxn>
                <a:cxn ang="0">
                  <a:pos x="50" y="27"/>
                </a:cxn>
                <a:cxn ang="0">
                  <a:pos x="77" y="14"/>
                </a:cxn>
                <a:cxn ang="0">
                  <a:pos x="101" y="10"/>
                </a:cxn>
                <a:cxn ang="0">
                  <a:pos x="125" y="7"/>
                </a:cxn>
                <a:cxn ang="0">
                  <a:pos x="139" y="10"/>
                </a:cxn>
                <a:cxn ang="0">
                  <a:pos x="144" y="14"/>
                </a:cxn>
                <a:cxn ang="0">
                  <a:pos x="157" y="15"/>
                </a:cxn>
                <a:cxn ang="0">
                  <a:pos x="181" y="10"/>
                </a:cxn>
                <a:cxn ang="0">
                  <a:pos x="210" y="1"/>
                </a:cxn>
              </a:cxnLst>
              <a:rect l="0" t="0" r="r" b="b"/>
              <a:pathLst>
                <a:path w="414" h="592">
                  <a:moveTo>
                    <a:pt x="225" y="0"/>
                  </a:moveTo>
                  <a:lnTo>
                    <a:pt x="244" y="1"/>
                  </a:lnTo>
                  <a:lnTo>
                    <a:pt x="262" y="6"/>
                  </a:lnTo>
                  <a:lnTo>
                    <a:pt x="280" y="11"/>
                  </a:lnTo>
                  <a:lnTo>
                    <a:pt x="297" y="21"/>
                  </a:lnTo>
                  <a:lnTo>
                    <a:pt x="311" y="32"/>
                  </a:lnTo>
                  <a:lnTo>
                    <a:pt x="325" y="49"/>
                  </a:lnTo>
                  <a:lnTo>
                    <a:pt x="333" y="63"/>
                  </a:lnTo>
                  <a:lnTo>
                    <a:pt x="343" y="80"/>
                  </a:lnTo>
                  <a:lnTo>
                    <a:pt x="353" y="99"/>
                  </a:lnTo>
                  <a:lnTo>
                    <a:pt x="362" y="115"/>
                  </a:lnTo>
                  <a:lnTo>
                    <a:pt x="369" y="128"/>
                  </a:lnTo>
                  <a:lnTo>
                    <a:pt x="376" y="142"/>
                  </a:lnTo>
                  <a:lnTo>
                    <a:pt x="380" y="158"/>
                  </a:lnTo>
                  <a:lnTo>
                    <a:pt x="386" y="174"/>
                  </a:lnTo>
                  <a:lnTo>
                    <a:pt x="390" y="188"/>
                  </a:lnTo>
                  <a:lnTo>
                    <a:pt x="392" y="199"/>
                  </a:lnTo>
                  <a:lnTo>
                    <a:pt x="392" y="214"/>
                  </a:lnTo>
                  <a:lnTo>
                    <a:pt x="394" y="220"/>
                  </a:lnTo>
                  <a:lnTo>
                    <a:pt x="400" y="227"/>
                  </a:lnTo>
                  <a:lnTo>
                    <a:pt x="407" y="234"/>
                  </a:lnTo>
                  <a:lnTo>
                    <a:pt x="412" y="241"/>
                  </a:lnTo>
                  <a:lnTo>
                    <a:pt x="414" y="248"/>
                  </a:lnTo>
                  <a:lnTo>
                    <a:pt x="413" y="253"/>
                  </a:lnTo>
                  <a:lnTo>
                    <a:pt x="411" y="260"/>
                  </a:lnTo>
                  <a:lnTo>
                    <a:pt x="406" y="267"/>
                  </a:lnTo>
                  <a:lnTo>
                    <a:pt x="398" y="275"/>
                  </a:lnTo>
                  <a:lnTo>
                    <a:pt x="391" y="284"/>
                  </a:lnTo>
                  <a:lnTo>
                    <a:pt x="387" y="293"/>
                  </a:lnTo>
                  <a:lnTo>
                    <a:pt x="387" y="302"/>
                  </a:lnTo>
                  <a:lnTo>
                    <a:pt x="390" y="314"/>
                  </a:lnTo>
                  <a:lnTo>
                    <a:pt x="392" y="322"/>
                  </a:lnTo>
                  <a:lnTo>
                    <a:pt x="396" y="329"/>
                  </a:lnTo>
                  <a:lnTo>
                    <a:pt x="397" y="336"/>
                  </a:lnTo>
                  <a:lnTo>
                    <a:pt x="396" y="344"/>
                  </a:lnTo>
                  <a:lnTo>
                    <a:pt x="390" y="353"/>
                  </a:lnTo>
                  <a:lnTo>
                    <a:pt x="382" y="363"/>
                  </a:lnTo>
                  <a:lnTo>
                    <a:pt x="375" y="372"/>
                  </a:lnTo>
                  <a:lnTo>
                    <a:pt x="364" y="378"/>
                  </a:lnTo>
                  <a:lnTo>
                    <a:pt x="353" y="382"/>
                  </a:lnTo>
                  <a:lnTo>
                    <a:pt x="338" y="384"/>
                  </a:lnTo>
                  <a:lnTo>
                    <a:pt x="318" y="384"/>
                  </a:lnTo>
                  <a:lnTo>
                    <a:pt x="318" y="413"/>
                  </a:lnTo>
                  <a:lnTo>
                    <a:pt x="319" y="423"/>
                  </a:lnTo>
                  <a:lnTo>
                    <a:pt x="319" y="435"/>
                  </a:lnTo>
                  <a:lnTo>
                    <a:pt x="316" y="444"/>
                  </a:lnTo>
                  <a:lnTo>
                    <a:pt x="311" y="457"/>
                  </a:lnTo>
                  <a:lnTo>
                    <a:pt x="305" y="472"/>
                  </a:lnTo>
                  <a:lnTo>
                    <a:pt x="298" y="487"/>
                  </a:lnTo>
                  <a:lnTo>
                    <a:pt x="291" y="503"/>
                  </a:lnTo>
                  <a:lnTo>
                    <a:pt x="284" y="519"/>
                  </a:lnTo>
                  <a:lnTo>
                    <a:pt x="278" y="531"/>
                  </a:lnTo>
                  <a:lnTo>
                    <a:pt x="274" y="541"/>
                  </a:lnTo>
                  <a:lnTo>
                    <a:pt x="183" y="592"/>
                  </a:lnTo>
                  <a:lnTo>
                    <a:pt x="100" y="557"/>
                  </a:lnTo>
                  <a:lnTo>
                    <a:pt x="100" y="553"/>
                  </a:lnTo>
                  <a:lnTo>
                    <a:pt x="101" y="544"/>
                  </a:lnTo>
                  <a:lnTo>
                    <a:pt x="103" y="529"/>
                  </a:lnTo>
                  <a:lnTo>
                    <a:pt x="106" y="512"/>
                  </a:lnTo>
                  <a:lnTo>
                    <a:pt x="108" y="492"/>
                  </a:lnTo>
                  <a:lnTo>
                    <a:pt x="112" y="471"/>
                  </a:lnTo>
                  <a:lnTo>
                    <a:pt x="114" y="451"/>
                  </a:lnTo>
                  <a:lnTo>
                    <a:pt x="116" y="432"/>
                  </a:lnTo>
                  <a:lnTo>
                    <a:pt x="118" y="416"/>
                  </a:lnTo>
                  <a:lnTo>
                    <a:pt x="121" y="406"/>
                  </a:lnTo>
                  <a:lnTo>
                    <a:pt x="122" y="395"/>
                  </a:lnTo>
                  <a:lnTo>
                    <a:pt x="122" y="389"/>
                  </a:lnTo>
                  <a:lnTo>
                    <a:pt x="120" y="385"/>
                  </a:lnTo>
                  <a:lnTo>
                    <a:pt x="116" y="382"/>
                  </a:lnTo>
                  <a:lnTo>
                    <a:pt x="112" y="381"/>
                  </a:lnTo>
                  <a:lnTo>
                    <a:pt x="105" y="381"/>
                  </a:lnTo>
                  <a:lnTo>
                    <a:pt x="88" y="379"/>
                  </a:lnTo>
                  <a:lnTo>
                    <a:pt x="79" y="379"/>
                  </a:lnTo>
                  <a:lnTo>
                    <a:pt x="72" y="377"/>
                  </a:lnTo>
                  <a:lnTo>
                    <a:pt x="66" y="372"/>
                  </a:lnTo>
                  <a:lnTo>
                    <a:pt x="61" y="360"/>
                  </a:lnTo>
                  <a:lnTo>
                    <a:pt x="58" y="348"/>
                  </a:lnTo>
                  <a:lnTo>
                    <a:pt x="57" y="334"/>
                  </a:lnTo>
                  <a:lnTo>
                    <a:pt x="57" y="321"/>
                  </a:lnTo>
                  <a:lnTo>
                    <a:pt x="55" y="313"/>
                  </a:lnTo>
                  <a:lnTo>
                    <a:pt x="50" y="302"/>
                  </a:lnTo>
                  <a:lnTo>
                    <a:pt x="34" y="274"/>
                  </a:lnTo>
                  <a:lnTo>
                    <a:pt x="28" y="259"/>
                  </a:lnTo>
                  <a:lnTo>
                    <a:pt x="28" y="245"/>
                  </a:lnTo>
                  <a:lnTo>
                    <a:pt x="30" y="232"/>
                  </a:lnTo>
                  <a:lnTo>
                    <a:pt x="33" y="223"/>
                  </a:lnTo>
                  <a:lnTo>
                    <a:pt x="33" y="208"/>
                  </a:lnTo>
                  <a:lnTo>
                    <a:pt x="30" y="208"/>
                  </a:lnTo>
                  <a:lnTo>
                    <a:pt x="27" y="205"/>
                  </a:lnTo>
                  <a:lnTo>
                    <a:pt x="23" y="198"/>
                  </a:lnTo>
                  <a:lnTo>
                    <a:pt x="18" y="187"/>
                  </a:lnTo>
                  <a:lnTo>
                    <a:pt x="12" y="175"/>
                  </a:lnTo>
                  <a:lnTo>
                    <a:pt x="7" y="164"/>
                  </a:lnTo>
                  <a:lnTo>
                    <a:pt x="4" y="153"/>
                  </a:lnTo>
                  <a:lnTo>
                    <a:pt x="1" y="145"/>
                  </a:lnTo>
                  <a:lnTo>
                    <a:pt x="0" y="132"/>
                  </a:lnTo>
                  <a:lnTo>
                    <a:pt x="0" y="117"/>
                  </a:lnTo>
                  <a:lnTo>
                    <a:pt x="3" y="101"/>
                  </a:lnTo>
                  <a:lnTo>
                    <a:pt x="6" y="87"/>
                  </a:lnTo>
                  <a:lnTo>
                    <a:pt x="9" y="78"/>
                  </a:lnTo>
                  <a:lnTo>
                    <a:pt x="15" y="68"/>
                  </a:lnTo>
                  <a:lnTo>
                    <a:pt x="29" y="43"/>
                  </a:lnTo>
                  <a:lnTo>
                    <a:pt x="38" y="34"/>
                  </a:lnTo>
                  <a:lnTo>
                    <a:pt x="50" y="27"/>
                  </a:lnTo>
                  <a:lnTo>
                    <a:pt x="63" y="18"/>
                  </a:lnTo>
                  <a:lnTo>
                    <a:pt x="77" y="14"/>
                  </a:lnTo>
                  <a:lnTo>
                    <a:pt x="89" y="11"/>
                  </a:lnTo>
                  <a:lnTo>
                    <a:pt x="101" y="10"/>
                  </a:lnTo>
                  <a:lnTo>
                    <a:pt x="113" y="8"/>
                  </a:lnTo>
                  <a:lnTo>
                    <a:pt x="125" y="7"/>
                  </a:lnTo>
                  <a:lnTo>
                    <a:pt x="136" y="9"/>
                  </a:lnTo>
                  <a:lnTo>
                    <a:pt x="139" y="10"/>
                  </a:lnTo>
                  <a:lnTo>
                    <a:pt x="142" y="13"/>
                  </a:lnTo>
                  <a:lnTo>
                    <a:pt x="144" y="14"/>
                  </a:lnTo>
                  <a:lnTo>
                    <a:pt x="147" y="15"/>
                  </a:lnTo>
                  <a:lnTo>
                    <a:pt x="157" y="15"/>
                  </a:lnTo>
                  <a:lnTo>
                    <a:pt x="167" y="14"/>
                  </a:lnTo>
                  <a:lnTo>
                    <a:pt x="181" y="10"/>
                  </a:lnTo>
                  <a:lnTo>
                    <a:pt x="196" y="6"/>
                  </a:lnTo>
                  <a:lnTo>
                    <a:pt x="210" y="1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399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Group 22"/>
          <p:cNvGrpSpPr/>
          <p:nvPr/>
        </p:nvGrpSpPr>
        <p:grpSpPr>
          <a:xfrm>
            <a:off x="3527075" y="1282684"/>
            <a:ext cx="880645" cy="2218049"/>
            <a:chOff x="4413250" y="1588"/>
            <a:chExt cx="2041525" cy="5141912"/>
          </a:xfrm>
          <a:solidFill>
            <a:schemeClr val="tx1">
              <a:lumMod val="65000"/>
              <a:lumOff val="35000"/>
            </a:schemeClr>
          </a:solidFill>
          <a:effectLst/>
        </p:grpSpPr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5189538" y="1588"/>
              <a:ext cx="522288" cy="833438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198" y="5"/>
                </a:cxn>
                <a:cxn ang="0">
                  <a:pos x="236" y="15"/>
                </a:cxn>
                <a:cxn ang="0">
                  <a:pos x="260" y="32"/>
                </a:cxn>
                <a:cxn ang="0">
                  <a:pos x="272" y="49"/>
                </a:cxn>
                <a:cxn ang="0">
                  <a:pos x="279" y="62"/>
                </a:cxn>
                <a:cxn ang="0">
                  <a:pos x="289" y="87"/>
                </a:cxn>
                <a:cxn ang="0">
                  <a:pos x="301" y="130"/>
                </a:cxn>
                <a:cxn ang="0">
                  <a:pos x="305" y="155"/>
                </a:cxn>
                <a:cxn ang="0">
                  <a:pos x="306" y="183"/>
                </a:cxn>
                <a:cxn ang="0">
                  <a:pos x="307" y="201"/>
                </a:cxn>
                <a:cxn ang="0">
                  <a:pos x="312" y="198"/>
                </a:cxn>
                <a:cxn ang="0">
                  <a:pos x="319" y="194"/>
                </a:cxn>
                <a:cxn ang="0">
                  <a:pos x="325" y="198"/>
                </a:cxn>
                <a:cxn ang="0">
                  <a:pos x="329" y="218"/>
                </a:cxn>
                <a:cxn ang="0">
                  <a:pos x="328" y="240"/>
                </a:cxn>
                <a:cxn ang="0">
                  <a:pos x="322" y="269"/>
                </a:cxn>
                <a:cxn ang="0">
                  <a:pos x="316" y="290"/>
                </a:cxn>
                <a:cxn ang="0">
                  <a:pos x="313" y="296"/>
                </a:cxn>
                <a:cxn ang="0">
                  <a:pos x="309" y="296"/>
                </a:cxn>
                <a:cxn ang="0">
                  <a:pos x="304" y="292"/>
                </a:cxn>
                <a:cxn ang="0">
                  <a:pos x="299" y="291"/>
                </a:cxn>
                <a:cxn ang="0">
                  <a:pos x="298" y="298"/>
                </a:cxn>
                <a:cxn ang="0">
                  <a:pos x="293" y="315"/>
                </a:cxn>
                <a:cxn ang="0">
                  <a:pos x="279" y="351"/>
                </a:cxn>
                <a:cxn ang="0">
                  <a:pos x="274" y="368"/>
                </a:cxn>
                <a:cxn ang="0">
                  <a:pos x="272" y="398"/>
                </a:cxn>
                <a:cxn ang="0">
                  <a:pos x="274" y="428"/>
                </a:cxn>
                <a:cxn ang="0">
                  <a:pos x="181" y="525"/>
                </a:cxn>
                <a:cxn ang="0">
                  <a:pos x="126" y="483"/>
                </a:cxn>
                <a:cxn ang="0">
                  <a:pos x="112" y="470"/>
                </a:cxn>
                <a:cxn ang="0">
                  <a:pos x="93" y="450"/>
                </a:cxn>
                <a:cxn ang="0">
                  <a:pos x="76" y="432"/>
                </a:cxn>
                <a:cxn ang="0">
                  <a:pos x="71" y="418"/>
                </a:cxn>
                <a:cxn ang="0">
                  <a:pos x="64" y="389"/>
                </a:cxn>
                <a:cxn ang="0">
                  <a:pos x="56" y="350"/>
                </a:cxn>
                <a:cxn ang="0">
                  <a:pos x="49" y="321"/>
                </a:cxn>
                <a:cxn ang="0">
                  <a:pos x="46" y="308"/>
                </a:cxn>
                <a:cxn ang="0">
                  <a:pos x="39" y="299"/>
                </a:cxn>
                <a:cxn ang="0">
                  <a:pos x="35" y="306"/>
                </a:cxn>
                <a:cxn ang="0">
                  <a:pos x="25" y="305"/>
                </a:cxn>
                <a:cxn ang="0">
                  <a:pos x="18" y="292"/>
                </a:cxn>
                <a:cxn ang="0">
                  <a:pos x="10" y="271"/>
                </a:cxn>
                <a:cxn ang="0">
                  <a:pos x="3" y="254"/>
                </a:cxn>
                <a:cxn ang="0">
                  <a:pos x="0" y="230"/>
                </a:cxn>
                <a:cxn ang="0">
                  <a:pos x="2" y="207"/>
                </a:cxn>
                <a:cxn ang="0">
                  <a:pos x="8" y="204"/>
                </a:cxn>
                <a:cxn ang="0">
                  <a:pos x="17" y="213"/>
                </a:cxn>
                <a:cxn ang="0">
                  <a:pos x="24" y="222"/>
                </a:cxn>
                <a:cxn ang="0">
                  <a:pos x="24" y="220"/>
                </a:cxn>
                <a:cxn ang="0">
                  <a:pos x="23" y="207"/>
                </a:cxn>
                <a:cxn ang="0">
                  <a:pos x="22" y="178"/>
                </a:cxn>
                <a:cxn ang="0">
                  <a:pos x="23" y="144"/>
                </a:cxn>
                <a:cxn ang="0">
                  <a:pos x="27" y="96"/>
                </a:cxn>
                <a:cxn ang="0">
                  <a:pos x="31" y="80"/>
                </a:cxn>
                <a:cxn ang="0">
                  <a:pos x="43" y="60"/>
                </a:cxn>
                <a:cxn ang="0">
                  <a:pos x="57" y="37"/>
                </a:cxn>
                <a:cxn ang="0">
                  <a:pos x="67" y="23"/>
                </a:cxn>
                <a:cxn ang="0">
                  <a:pos x="87" y="13"/>
                </a:cxn>
                <a:cxn ang="0">
                  <a:pos x="116" y="5"/>
                </a:cxn>
                <a:cxn ang="0">
                  <a:pos x="141" y="0"/>
                </a:cxn>
              </a:cxnLst>
              <a:rect l="0" t="0" r="r" b="b"/>
              <a:pathLst>
                <a:path w="329" h="525">
                  <a:moveTo>
                    <a:pt x="141" y="0"/>
                  </a:moveTo>
                  <a:lnTo>
                    <a:pt x="159" y="0"/>
                  </a:lnTo>
                  <a:lnTo>
                    <a:pt x="177" y="1"/>
                  </a:lnTo>
                  <a:lnTo>
                    <a:pt x="198" y="5"/>
                  </a:lnTo>
                  <a:lnTo>
                    <a:pt x="220" y="9"/>
                  </a:lnTo>
                  <a:lnTo>
                    <a:pt x="236" y="15"/>
                  </a:lnTo>
                  <a:lnTo>
                    <a:pt x="249" y="22"/>
                  </a:lnTo>
                  <a:lnTo>
                    <a:pt x="260" y="32"/>
                  </a:lnTo>
                  <a:lnTo>
                    <a:pt x="267" y="41"/>
                  </a:lnTo>
                  <a:lnTo>
                    <a:pt x="272" y="49"/>
                  </a:lnTo>
                  <a:lnTo>
                    <a:pt x="276" y="55"/>
                  </a:lnTo>
                  <a:lnTo>
                    <a:pt x="279" y="62"/>
                  </a:lnTo>
                  <a:lnTo>
                    <a:pt x="284" y="73"/>
                  </a:lnTo>
                  <a:lnTo>
                    <a:pt x="289" y="87"/>
                  </a:lnTo>
                  <a:lnTo>
                    <a:pt x="298" y="118"/>
                  </a:lnTo>
                  <a:lnTo>
                    <a:pt x="301" y="130"/>
                  </a:lnTo>
                  <a:lnTo>
                    <a:pt x="304" y="142"/>
                  </a:lnTo>
                  <a:lnTo>
                    <a:pt x="305" y="155"/>
                  </a:lnTo>
                  <a:lnTo>
                    <a:pt x="305" y="169"/>
                  </a:lnTo>
                  <a:lnTo>
                    <a:pt x="306" y="183"/>
                  </a:lnTo>
                  <a:lnTo>
                    <a:pt x="306" y="200"/>
                  </a:lnTo>
                  <a:lnTo>
                    <a:pt x="307" y="201"/>
                  </a:lnTo>
                  <a:lnTo>
                    <a:pt x="309" y="200"/>
                  </a:lnTo>
                  <a:lnTo>
                    <a:pt x="312" y="198"/>
                  </a:lnTo>
                  <a:lnTo>
                    <a:pt x="315" y="196"/>
                  </a:lnTo>
                  <a:lnTo>
                    <a:pt x="319" y="194"/>
                  </a:lnTo>
                  <a:lnTo>
                    <a:pt x="321" y="193"/>
                  </a:lnTo>
                  <a:lnTo>
                    <a:pt x="325" y="198"/>
                  </a:lnTo>
                  <a:lnTo>
                    <a:pt x="328" y="206"/>
                  </a:lnTo>
                  <a:lnTo>
                    <a:pt x="329" y="218"/>
                  </a:lnTo>
                  <a:lnTo>
                    <a:pt x="329" y="227"/>
                  </a:lnTo>
                  <a:lnTo>
                    <a:pt x="328" y="240"/>
                  </a:lnTo>
                  <a:lnTo>
                    <a:pt x="326" y="255"/>
                  </a:lnTo>
                  <a:lnTo>
                    <a:pt x="322" y="269"/>
                  </a:lnTo>
                  <a:lnTo>
                    <a:pt x="319" y="282"/>
                  </a:lnTo>
                  <a:lnTo>
                    <a:pt x="316" y="290"/>
                  </a:lnTo>
                  <a:lnTo>
                    <a:pt x="314" y="293"/>
                  </a:lnTo>
                  <a:lnTo>
                    <a:pt x="313" y="296"/>
                  </a:lnTo>
                  <a:lnTo>
                    <a:pt x="311" y="297"/>
                  </a:lnTo>
                  <a:lnTo>
                    <a:pt x="309" y="296"/>
                  </a:lnTo>
                  <a:lnTo>
                    <a:pt x="305" y="293"/>
                  </a:lnTo>
                  <a:lnTo>
                    <a:pt x="304" y="292"/>
                  </a:lnTo>
                  <a:lnTo>
                    <a:pt x="301" y="291"/>
                  </a:lnTo>
                  <a:lnTo>
                    <a:pt x="299" y="291"/>
                  </a:lnTo>
                  <a:lnTo>
                    <a:pt x="299" y="294"/>
                  </a:lnTo>
                  <a:lnTo>
                    <a:pt x="298" y="298"/>
                  </a:lnTo>
                  <a:lnTo>
                    <a:pt x="298" y="301"/>
                  </a:lnTo>
                  <a:lnTo>
                    <a:pt x="293" y="315"/>
                  </a:lnTo>
                  <a:lnTo>
                    <a:pt x="284" y="339"/>
                  </a:lnTo>
                  <a:lnTo>
                    <a:pt x="279" y="351"/>
                  </a:lnTo>
                  <a:lnTo>
                    <a:pt x="276" y="361"/>
                  </a:lnTo>
                  <a:lnTo>
                    <a:pt x="274" y="368"/>
                  </a:lnTo>
                  <a:lnTo>
                    <a:pt x="272" y="375"/>
                  </a:lnTo>
                  <a:lnTo>
                    <a:pt x="272" y="398"/>
                  </a:lnTo>
                  <a:lnTo>
                    <a:pt x="274" y="411"/>
                  </a:lnTo>
                  <a:lnTo>
                    <a:pt x="274" y="428"/>
                  </a:lnTo>
                  <a:lnTo>
                    <a:pt x="255" y="489"/>
                  </a:lnTo>
                  <a:lnTo>
                    <a:pt x="181" y="525"/>
                  </a:lnTo>
                  <a:lnTo>
                    <a:pt x="129" y="485"/>
                  </a:lnTo>
                  <a:lnTo>
                    <a:pt x="126" y="483"/>
                  </a:lnTo>
                  <a:lnTo>
                    <a:pt x="121" y="478"/>
                  </a:lnTo>
                  <a:lnTo>
                    <a:pt x="112" y="470"/>
                  </a:lnTo>
                  <a:lnTo>
                    <a:pt x="102" y="461"/>
                  </a:lnTo>
                  <a:lnTo>
                    <a:pt x="93" y="450"/>
                  </a:lnTo>
                  <a:lnTo>
                    <a:pt x="83" y="441"/>
                  </a:lnTo>
                  <a:lnTo>
                    <a:pt x="76" y="432"/>
                  </a:lnTo>
                  <a:lnTo>
                    <a:pt x="73" y="426"/>
                  </a:lnTo>
                  <a:lnTo>
                    <a:pt x="71" y="418"/>
                  </a:lnTo>
                  <a:lnTo>
                    <a:pt x="67" y="405"/>
                  </a:lnTo>
                  <a:lnTo>
                    <a:pt x="64" y="389"/>
                  </a:lnTo>
                  <a:lnTo>
                    <a:pt x="59" y="369"/>
                  </a:lnTo>
                  <a:lnTo>
                    <a:pt x="56" y="350"/>
                  </a:lnTo>
                  <a:lnTo>
                    <a:pt x="52" y="334"/>
                  </a:lnTo>
                  <a:lnTo>
                    <a:pt x="49" y="321"/>
                  </a:lnTo>
                  <a:lnTo>
                    <a:pt x="47" y="313"/>
                  </a:lnTo>
                  <a:lnTo>
                    <a:pt x="46" y="308"/>
                  </a:lnTo>
                  <a:lnTo>
                    <a:pt x="45" y="305"/>
                  </a:lnTo>
                  <a:lnTo>
                    <a:pt x="39" y="299"/>
                  </a:lnTo>
                  <a:lnTo>
                    <a:pt x="37" y="301"/>
                  </a:lnTo>
                  <a:lnTo>
                    <a:pt x="35" y="306"/>
                  </a:lnTo>
                  <a:lnTo>
                    <a:pt x="29" y="306"/>
                  </a:lnTo>
                  <a:lnTo>
                    <a:pt x="25" y="305"/>
                  </a:lnTo>
                  <a:lnTo>
                    <a:pt x="22" y="300"/>
                  </a:lnTo>
                  <a:lnTo>
                    <a:pt x="18" y="292"/>
                  </a:lnTo>
                  <a:lnTo>
                    <a:pt x="15" y="283"/>
                  </a:lnTo>
                  <a:lnTo>
                    <a:pt x="10" y="271"/>
                  </a:lnTo>
                  <a:lnTo>
                    <a:pt x="7" y="262"/>
                  </a:lnTo>
                  <a:lnTo>
                    <a:pt x="3" y="254"/>
                  </a:lnTo>
                  <a:lnTo>
                    <a:pt x="0" y="243"/>
                  </a:lnTo>
                  <a:lnTo>
                    <a:pt x="0" y="230"/>
                  </a:lnTo>
                  <a:lnTo>
                    <a:pt x="1" y="218"/>
                  </a:lnTo>
                  <a:lnTo>
                    <a:pt x="2" y="207"/>
                  </a:lnTo>
                  <a:lnTo>
                    <a:pt x="5" y="204"/>
                  </a:lnTo>
                  <a:lnTo>
                    <a:pt x="8" y="204"/>
                  </a:lnTo>
                  <a:lnTo>
                    <a:pt x="13" y="207"/>
                  </a:lnTo>
                  <a:lnTo>
                    <a:pt x="17" y="213"/>
                  </a:lnTo>
                  <a:lnTo>
                    <a:pt x="22" y="218"/>
                  </a:lnTo>
                  <a:lnTo>
                    <a:pt x="24" y="222"/>
                  </a:lnTo>
                  <a:lnTo>
                    <a:pt x="25" y="223"/>
                  </a:lnTo>
                  <a:lnTo>
                    <a:pt x="24" y="220"/>
                  </a:lnTo>
                  <a:lnTo>
                    <a:pt x="24" y="214"/>
                  </a:lnTo>
                  <a:lnTo>
                    <a:pt x="23" y="207"/>
                  </a:lnTo>
                  <a:lnTo>
                    <a:pt x="22" y="201"/>
                  </a:lnTo>
                  <a:lnTo>
                    <a:pt x="22" y="178"/>
                  </a:lnTo>
                  <a:lnTo>
                    <a:pt x="23" y="162"/>
                  </a:lnTo>
                  <a:lnTo>
                    <a:pt x="23" y="144"/>
                  </a:lnTo>
                  <a:lnTo>
                    <a:pt x="25" y="110"/>
                  </a:lnTo>
                  <a:lnTo>
                    <a:pt x="27" y="96"/>
                  </a:lnTo>
                  <a:lnTo>
                    <a:pt x="28" y="87"/>
                  </a:lnTo>
                  <a:lnTo>
                    <a:pt x="31" y="80"/>
                  </a:lnTo>
                  <a:lnTo>
                    <a:pt x="36" y="70"/>
                  </a:lnTo>
                  <a:lnTo>
                    <a:pt x="43" y="60"/>
                  </a:lnTo>
                  <a:lnTo>
                    <a:pt x="50" y="48"/>
                  </a:lnTo>
                  <a:lnTo>
                    <a:pt x="57" y="37"/>
                  </a:lnTo>
                  <a:lnTo>
                    <a:pt x="63" y="29"/>
                  </a:lnTo>
                  <a:lnTo>
                    <a:pt x="67" y="23"/>
                  </a:lnTo>
                  <a:lnTo>
                    <a:pt x="74" y="19"/>
                  </a:lnTo>
                  <a:lnTo>
                    <a:pt x="87" y="13"/>
                  </a:lnTo>
                  <a:lnTo>
                    <a:pt x="102" y="8"/>
                  </a:lnTo>
                  <a:lnTo>
                    <a:pt x="116" y="5"/>
                  </a:lnTo>
                  <a:lnTo>
                    <a:pt x="129" y="1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4413250" y="638175"/>
              <a:ext cx="2041525" cy="4505325"/>
            </a:xfrm>
            <a:custGeom>
              <a:avLst/>
              <a:gdLst/>
              <a:ahLst/>
              <a:cxnLst>
                <a:cxn ang="0">
                  <a:pos x="622" y="852"/>
                </a:cxn>
                <a:cxn ang="0">
                  <a:pos x="758" y="867"/>
                </a:cxn>
                <a:cxn ang="0">
                  <a:pos x="702" y="726"/>
                </a:cxn>
                <a:cxn ang="0">
                  <a:pos x="579" y="68"/>
                </a:cxn>
                <a:cxn ang="0">
                  <a:pos x="674" y="274"/>
                </a:cxn>
                <a:cxn ang="0">
                  <a:pos x="706" y="375"/>
                </a:cxn>
                <a:cxn ang="0">
                  <a:pos x="753" y="100"/>
                </a:cxn>
                <a:cxn ang="0">
                  <a:pos x="789" y="54"/>
                </a:cxn>
                <a:cxn ang="0">
                  <a:pos x="892" y="102"/>
                </a:cxn>
                <a:cxn ang="0">
                  <a:pos x="1052" y="155"/>
                </a:cxn>
                <a:cxn ang="0">
                  <a:pos x="1066" y="241"/>
                </a:cxn>
                <a:cxn ang="0">
                  <a:pos x="1085" y="302"/>
                </a:cxn>
                <a:cxn ang="0">
                  <a:pos x="1125" y="396"/>
                </a:cxn>
                <a:cxn ang="0">
                  <a:pos x="1117" y="552"/>
                </a:cxn>
                <a:cxn ang="0">
                  <a:pos x="1005" y="615"/>
                </a:cxn>
                <a:cxn ang="0">
                  <a:pos x="1018" y="744"/>
                </a:cxn>
                <a:cxn ang="0">
                  <a:pos x="1070" y="911"/>
                </a:cxn>
                <a:cxn ang="0">
                  <a:pos x="1096" y="1052"/>
                </a:cxn>
                <a:cxn ang="0">
                  <a:pos x="1125" y="1267"/>
                </a:cxn>
                <a:cxn ang="0">
                  <a:pos x="1037" y="1409"/>
                </a:cxn>
                <a:cxn ang="0">
                  <a:pos x="1058" y="1682"/>
                </a:cxn>
                <a:cxn ang="0">
                  <a:pos x="1117" y="2030"/>
                </a:cxn>
                <a:cxn ang="0">
                  <a:pos x="1172" y="2349"/>
                </a:cxn>
                <a:cxn ang="0">
                  <a:pos x="1232" y="2504"/>
                </a:cxn>
                <a:cxn ang="0">
                  <a:pos x="1268" y="2725"/>
                </a:cxn>
                <a:cxn ang="0">
                  <a:pos x="1212" y="2823"/>
                </a:cxn>
                <a:cxn ang="0">
                  <a:pos x="1114" y="2791"/>
                </a:cxn>
                <a:cxn ang="0">
                  <a:pos x="1082" y="2737"/>
                </a:cxn>
                <a:cxn ang="0">
                  <a:pos x="1036" y="2670"/>
                </a:cxn>
                <a:cxn ang="0">
                  <a:pos x="978" y="2549"/>
                </a:cxn>
                <a:cxn ang="0">
                  <a:pos x="907" y="2409"/>
                </a:cxn>
                <a:cxn ang="0">
                  <a:pos x="868" y="2107"/>
                </a:cxn>
                <a:cxn ang="0">
                  <a:pos x="802" y="1791"/>
                </a:cxn>
                <a:cxn ang="0">
                  <a:pos x="698" y="1527"/>
                </a:cxn>
                <a:cxn ang="0">
                  <a:pos x="640" y="1384"/>
                </a:cxn>
                <a:cxn ang="0">
                  <a:pos x="572" y="1619"/>
                </a:cxn>
                <a:cxn ang="0">
                  <a:pos x="479" y="1911"/>
                </a:cxn>
                <a:cxn ang="0">
                  <a:pos x="418" y="2175"/>
                </a:cxn>
                <a:cxn ang="0">
                  <a:pos x="353" y="2438"/>
                </a:cxn>
                <a:cxn ang="0">
                  <a:pos x="287" y="2639"/>
                </a:cxn>
                <a:cxn ang="0">
                  <a:pos x="248" y="2739"/>
                </a:cxn>
                <a:cxn ang="0">
                  <a:pos x="193" y="2793"/>
                </a:cxn>
                <a:cxn ang="0">
                  <a:pos x="29" y="2837"/>
                </a:cxn>
                <a:cxn ang="0">
                  <a:pos x="11" y="2786"/>
                </a:cxn>
                <a:cxn ang="0">
                  <a:pos x="89" y="2646"/>
                </a:cxn>
                <a:cxn ang="0">
                  <a:pos x="106" y="2528"/>
                </a:cxn>
                <a:cxn ang="0">
                  <a:pos x="117" y="2294"/>
                </a:cxn>
                <a:cxn ang="0">
                  <a:pos x="211" y="1940"/>
                </a:cxn>
                <a:cxn ang="0">
                  <a:pos x="232" y="1759"/>
                </a:cxn>
                <a:cxn ang="0">
                  <a:pos x="239" y="1522"/>
                </a:cxn>
                <a:cxn ang="0">
                  <a:pos x="257" y="1295"/>
                </a:cxn>
                <a:cxn ang="0">
                  <a:pos x="140" y="1194"/>
                </a:cxn>
                <a:cxn ang="0">
                  <a:pos x="197" y="1013"/>
                </a:cxn>
                <a:cxn ang="0">
                  <a:pos x="247" y="866"/>
                </a:cxn>
                <a:cxn ang="0">
                  <a:pos x="285" y="759"/>
                </a:cxn>
                <a:cxn ang="0">
                  <a:pos x="320" y="635"/>
                </a:cxn>
                <a:cxn ang="0">
                  <a:pos x="233" y="535"/>
                </a:cxn>
                <a:cxn ang="0">
                  <a:pos x="225" y="417"/>
                </a:cxn>
                <a:cxn ang="0">
                  <a:pos x="242" y="309"/>
                </a:cxn>
                <a:cxn ang="0">
                  <a:pos x="255" y="180"/>
                </a:cxn>
                <a:cxn ang="0">
                  <a:pos x="400" y="80"/>
                </a:cxn>
                <a:cxn ang="0">
                  <a:pos x="533" y="38"/>
                </a:cxn>
              </a:cxnLst>
              <a:rect l="0" t="0" r="r" b="b"/>
              <a:pathLst>
                <a:path w="1286" h="2838">
                  <a:moveTo>
                    <a:pt x="693" y="726"/>
                  </a:moveTo>
                  <a:lnTo>
                    <a:pt x="677" y="728"/>
                  </a:lnTo>
                  <a:lnTo>
                    <a:pt x="672" y="732"/>
                  </a:lnTo>
                  <a:lnTo>
                    <a:pt x="666" y="742"/>
                  </a:lnTo>
                  <a:lnTo>
                    <a:pt x="659" y="756"/>
                  </a:lnTo>
                  <a:lnTo>
                    <a:pt x="651" y="774"/>
                  </a:lnTo>
                  <a:lnTo>
                    <a:pt x="644" y="792"/>
                  </a:lnTo>
                  <a:lnTo>
                    <a:pt x="636" y="813"/>
                  </a:lnTo>
                  <a:lnTo>
                    <a:pt x="629" y="833"/>
                  </a:lnTo>
                  <a:lnTo>
                    <a:pt x="622" y="852"/>
                  </a:lnTo>
                  <a:lnTo>
                    <a:pt x="618" y="868"/>
                  </a:lnTo>
                  <a:lnTo>
                    <a:pt x="614" y="881"/>
                  </a:lnTo>
                  <a:lnTo>
                    <a:pt x="608" y="899"/>
                  </a:lnTo>
                  <a:lnTo>
                    <a:pt x="600" y="923"/>
                  </a:lnTo>
                  <a:lnTo>
                    <a:pt x="591" y="948"/>
                  </a:lnTo>
                  <a:lnTo>
                    <a:pt x="780" y="948"/>
                  </a:lnTo>
                  <a:lnTo>
                    <a:pt x="773" y="923"/>
                  </a:lnTo>
                  <a:lnTo>
                    <a:pt x="766" y="901"/>
                  </a:lnTo>
                  <a:lnTo>
                    <a:pt x="761" y="881"/>
                  </a:lnTo>
                  <a:lnTo>
                    <a:pt x="758" y="867"/>
                  </a:lnTo>
                  <a:lnTo>
                    <a:pt x="754" y="854"/>
                  </a:lnTo>
                  <a:lnTo>
                    <a:pt x="750" y="838"/>
                  </a:lnTo>
                  <a:lnTo>
                    <a:pt x="745" y="820"/>
                  </a:lnTo>
                  <a:lnTo>
                    <a:pt x="738" y="802"/>
                  </a:lnTo>
                  <a:lnTo>
                    <a:pt x="732" y="783"/>
                  </a:lnTo>
                  <a:lnTo>
                    <a:pt x="727" y="766"/>
                  </a:lnTo>
                  <a:lnTo>
                    <a:pt x="721" y="752"/>
                  </a:lnTo>
                  <a:lnTo>
                    <a:pt x="714" y="734"/>
                  </a:lnTo>
                  <a:lnTo>
                    <a:pt x="709" y="730"/>
                  </a:lnTo>
                  <a:lnTo>
                    <a:pt x="702" y="726"/>
                  </a:lnTo>
                  <a:lnTo>
                    <a:pt x="693" y="726"/>
                  </a:lnTo>
                  <a:close/>
                  <a:moveTo>
                    <a:pt x="552" y="0"/>
                  </a:moveTo>
                  <a:lnTo>
                    <a:pt x="555" y="2"/>
                  </a:lnTo>
                  <a:lnTo>
                    <a:pt x="556" y="9"/>
                  </a:lnTo>
                  <a:lnTo>
                    <a:pt x="556" y="19"/>
                  </a:lnTo>
                  <a:lnTo>
                    <a:pt x="557" y="31"/>
                  </a:lnTo>
                  <a:lnTo>
                    <a:pt x="561" y="40"/>
                  </a:lnTo>
                  <a:lnTo>
                    <a:pt x="564" y="46"/>
                  </a:lnTo>
                  <a:lnTo>
                    <a:pt x="571" y="56"/>
                  </a:lnTo>
                  <a:lnTo>
                    <a:pt x="579" y="68"/>
                  </a:lnTo>
                  <a:lnTo>
                    <a:pt x="589" y="81"/>
                  </a:lnTo>
                  <a:lnTo>
                    <a:pt x="599" y="96"/>
                  </a:lnTo>
                  <a:lnTo>
                    <a:pt x="608" y="111"/>
                  </a:lnTo>
                  <a:lnTo>
                    <a:pt x="619" y="131"/>
                  </a:lnTo>
                  <a:lnTo>
                    <a:pt x="632" y="156"/>
                  </a:lnTo>
                  <a:lnTo>
                    <a:pt x="643" y="183"/>
                  </a:lnTo>
                  <a:lnTo>
                    <a:pt x="654" y="210"/>
                  </a:lnTo>
                  <a:lnTo>
                    <a:pt x="663" y="234"/>
                  </a:lnTo>
                  <a:lnTo>
                    <a:pt x="669" y="253"/>
                  </a:lnTo>
                  <a:lnTo>
                    <a:pt x="674" y="274"/>
                  </a:lnTo>
                  <a:lnTo>
                    <a:pt x="684" y="316"/>
                  </a:lnTo>
                  <a:lnTo>
                    <a:pt x="688" y="335"/>
                  </a:lnTo>
                  <a:lnTo>
                    <a:pt x="692" y="351"/>
                  </a:lnTo>
                  <a:lnTo>
                    <a:pt x="693" y="362"/>
                  </a:lnTo>
                  <a:lnTo>
                    <a:pt x="693" y="368"/>
                  </a:lnTo>
                  <a:lnTo>
                    <a:pt x="694" y="373"/>
                  </a:lnTo>
                  <a:lnTo>
                    <a:pt x="696" y="377"/>
                  </a:lnTo>
                  <a:lnTo>
                    <a:pt x="698" y="378"/>
                  </a:lnTo>
                  <a:lnTo>
                    <a:pt x="705" y="378"/>
                  </a:lnTo>
                  <a:lnTo>
                    <a:pt x="706" y="375"/>
                  </a:lnTo>
                  <a:lnTo>
                    <a:pt x="706" y="346"/>
                  </a:lnTo>
                  <a:lnTo>
                    <a:pt x="708" y="327"/>
                  </a:lnTo>
                  <a:lnTo>
                    <a:pt x="710" y="305"/>
                  </a:lnTo>
                  <a:lnTo>
                    <a:pt x="721" y="232"/>
                  </a:lnTo>
                  <a:lnTo>
                    <a:pt x="725" y="213"/>
                  </a:lnTo>
                  <a:lnTo>
                    <a:pt x="730" y="191"/>
                  </a:lnTo>
                  <a:lnTo>
                    <a:pt x="736" y="168"/>
                  </a:lnTo>
                  <a:lnTo>
                    <a:pt x="742" y="143"/>
                  </a:lnTo>
                  <a:lnTo>
                    <a:pt x="747" y="121"/>
                  </a:lnTo>
                  <a:lnTo>
                    <a:pt x="753" y="100"/>
                  </a:lnTo>
                  <a:lnTo>
                    <a:pt x="758" y="84"/>
                  </a:lnTo>
                  <a:lnTo>
                    <a:pt x="763" y="73"/>
                  </a:lnTo>
                  <a:lnTo>
                    <a:pt x="767" y="55"/>
                  </a:lnTo>
                  <a:lnTo>
                    <a:pt x="768" y="39"/>
                  </a:lnTo>
                  <a:lnTo>
                    <a:pt x="767" y="26"/>
                  </a:lnTo>
                  <a:lnTo>
                    <a:pt x="766" y="17"/>
                  </a:lnTo>
                  <a:lnTo>
                    <a:pt x="767" y="16"/>
                  </a:lnTo>
                  <a:lnTo>
                    <a:pt x="769" y="19"/>
                  </a:lnTo>
                  <a:lnTo>
                    <a:pt x="778" y="35"/>
                  </a:lnTo>
                  <a:lnTo>
                    <a:pt x="789" y="54"/>
                  </a:lnTo>
                  <a:lnTo>
                    <a:pt x="794" y="61"/>
                  </a:lnTo>
                  <a:lnTo>
                    <a:pt x="801" y="69"/>
                  </a:lnTo>
                  <a:lnTo>
                    <a:pt x="810" y="76"/>
                  </a:lnTo>
                  <a:lnTo>
                    <a:pt x="818" y="83"/>
                  </a:lnTo>
                  <a:lnTo>
                    <a:pt x="825" y="88"/>
                  </a:lnTo>
                  <a:lnTo>
                    <a:pt x="827" y="89"/>
                  </a:lnTo>
                  <a:lnTo>
                    <a:pt x="837" y="92"/>
                  </a:lnTo>
                  <a:lnTo>
                    <a:pt x="851" y="96"/>
                  </a:lnTo>
                  <a:lnTo>
                    <a:pt x="870" y="99"/>
                  </a:lnTo>
                  <a:lnTo>
                    <a:pt x="892" y="102"/>
                  </a:lnTo>
                  <a:lnTo>
                    <a:pt x="916" y="104"/>
                  </a:lnTo>
                  <a:lnTo>
                    <a:pt x="940" y="106"/>
                  </a:lnTo>
                  <a:lnTo>
                    <a:pt x="963" y="109"/>
                  </a:lnTo>
                  <a:lnTo>
                    <a:pt x="983" y="110"/>
                  </a:lnTo>
                  <a:lnTo>
                    <a:pt x="1000" y="112"/>
                  </a:lnTo>
                  <a:lnTo>
                    <a:pt x="1018" y="117"/>
                  </a:lnTo>
                  <a:lnTo>
                    <a:pt x="1030" y="124"/>
                  </a:lnTo>
                  <a:lnTo>
                    <a:pt x="1040" y="133"/>
                  </a:lnTo>
                  <a:lnTo>
                    <a:pt x="1047" y="143"/>
                  </a:lnTo>
                  <a:lnTo>
                    <a:pt x="1052" y="155"/>
                  </a:lnTo>
                  <a:lnTo>
                    <a:pt x="1055" y="166"/>
                  </a:lnTo>
                  <a:lnTo>
                    <a:pt x="1057" y="175"/>
                  </a:lnTo>
                  <a:lnTo>
                    <a:pt x="1058" y="187"/>
                  </a:lnTo>
                  <a:lnTo>
                    <a:pt x="1056" y="199"/>
                  </a:lnTo>
                  <a:lnTo>
                    <a:pt x="1053" y="211"/>
                  </a:lnTo>
                  <a:lnTo>
                    <a:pt x="1050" y="220"/>
                  </a:lnTo>
                  <a:lnTo>
                    <a:pt x="1048" y="226"/>
                  </a:lnTo>
                  <a:lnTo>
                    <a:pt x="1050" y="231"/>
                  </a:lnTo>
                  <a:lnTo>
                    <a:pt x="1062" y="238"/>
                  </a:lnTo>
                  <a:lnTo>
                    <a:pt x="1066" y="241"/>
                  </a:lnTo>
                  <a:lnTo>
                    <a:pt x="1066" y="246"/>
                  </a:lnTo>
                  <a:lnTo>
                    <a:pt x="1062" y="260"/>
                  </a:lnTo>
                  <a:lnTo>
                    <a:pt x="1060" y="266"/>
                  </a:lnTo>
                  <a:lnTo>
                    <a:pt x="1062" y="269"/>
                  </a:lnTo>
                  <a:lnTo>
                    <a:pt x="1066" y="274"/>
                  </a:lnTo>
                  <a:lnTo>
                    <a:pt x="1069" y="278"/>
                  </a:lnTo>
                  <a:lnTo>
                    <a:pt x="1069" y="281"/>
                  </a:lnTo>
                  <a:lnTo>
                    <a:pt x="1070" y="285"/>
                  </a:lnTo>
                  <a:lnTo>
                    <a:pt x="1073" y="290"/>
                  </a:lnTo>
                  <a:lnTo>
                    <a:pt x="1085" y="302"/>
                  </a:lnTo>
                  <a:lnTo>
                    <a:pt x="1089" y="310"/>
                  </a:lnTo>
                  <a:lnTo>
                    <a:pt x="1095" y="324"/>
                  </a:lnTo>
                  <a:lnTo>
                    <a:pt x="1101" y="339"/>
                  </a:lnTo>
                  <a:lnTo>
                    <a:pt x="1108" y="353"/>
                  </a:lnTo>
                  <a:lnTo>
                    <a:pt x="1114" y="363"/>
                  </a:lnTo>
                  <a:lnTo>
                    <a:pt x="1117" y="371"/>
                  </a:lnTo>
                  <a:lnTo>
                    <a:pt x="1118" y="380"/>
                  </a:lnTo>
                  <a:lnTo>
                    <a:pt x="1121" y="388"/>
                  </a:lnTo>
                  <a:lnTo>
                    <a:pt x="1123" y="392"/>
                  </a:lnTo>
                  <a:lnTo>
                    <a:pt x="1125" y="396"/>
                  </a:lnTo>
                  <a:lnTo>
                    <a:pt x="1128" y="402"/>
                  </a:lnTo>
                  <a:lnTo>
                    <a:pt x="1132" y="410"/>
                  </a:lnTo>
                  <a:lnTo>
                    <a:pt x="1136" y="421"/>
                  </a:lnTo>
                  <a:lnTo>
                    <a:pt x="1140" y="438"/>
                  </a:lnTo>
                  <a:lnTo>
                    <a:pt x="1146" y="459"/>
                  </a:lnTo>
                  <a:lnTo>
                    <a:pt x="1147" y="478"/>
                  </a:lnTo>
                  <a:lnTo>
                    <a:pt x="1144" y="497"/>
                  </a:lnTo>
                  <a:lnTo>
                    <a:pt x="1137" y="517"/>
                  </a:lnTo>
                  <a:lnTo>
                    <a:pt x="1128" y="535"/>
                  </a:lnTo>
                  <a:lnTo>
                    <a:pt x="1117" y="552"/>
                  </a:lnTo>
                  <a:lnTo>
                    <a:pt x="1106" y="567"/>
                  </a:lnTo>
                  <a:lnTo>
                    <a:pt x="1095" y="580"/>
                  </a:lnTo>
                  <a:lnTo>
                    <a:pt x="1086" y="590"/>
                  </a:lnTo>
                  <a:lnTo>
                    <a:pt x="1080" y="596"/>
                  </a:lnTo>
                  <a:lnTo>
                    <a:pt x="1072" y="601"/>
                  </a:lnTo>
                  <a:lnTo>
                    <a:pt x="1060" y="604"/>
                  </a:lnTo>
                  <a:lnTo>
                    <a:pt x="1047" y="606"/>
                  </a:lnTo>
                  <a:lnTo>
                    <a:pt x="1031" y="609"/>
                  </a:lnTo>
                  <a:lnTo>
                    <a:pt x="1018" y="612"/>
                  </a:lnTo>
                  <a:lnTo>
                    <a:pt x="1005" y="615"/>
                  </a:lnTo>
                  <a:lnTo>
                    <a:pt x="997" y="618"/>
                  </a:lnTo>
                  <a:lnTo>
                    <a:pt x="993" y="621"/>
                  </a:lnTo>
                  <a:lnTo>
                    <a:pt x="994" y="627"/>
                  </a:lnTo>
                  <a:lnTo>
                    <a:pt x="996" y="639"/>
                  </a:lnTo>
                  <a:lnTo>
                    <a:pt x="999" y="654"/>
                  </a:lnTo>
                  <a:lnTo>
                    <a:pt x="1002" y="672"/>
                  </a:lnTo>
                  <a:lnTo>
                    <a:pt x="1006" y="690"/>
                  </a:lnTo>
                  <a:lnTo>
                    <a:pt x="1011" y="709"/>
                  </a:lnTo>
                  <a:lnTo>
                    <a:pt x="1014" y="727"/>
                  </a:lnTo>
                  <a:lnTo>
                    <a:pt x="1018" y="744"/>
                  </a:lnTo>
                  <a:lnTo>
                    <a:pt x="1021" y="756"/>
                  </a:lnTo>
                  <a:lnTo>
                    <a:pt x="1022" y="766"/>
                  </a:lnTo>
                  <a:lnTo>
                    <a:pt x="1026" y="779"/>
                  </a:lnTo>
                  <a:lnTo>
                    <a:pt x="1030" y="795"/>
                  </a:lnTo>
                  <a:lnTo>
                    <a:pt x="1036" y="813"/>
                  </a:lnTo>
                  <a:lnTo>
                    <a:pt x="1043" y="832"/>
                  </a:lnTo>
                  <a:lnTo>
                    <a:pt x="1050" y="852"/>
                  </a:lnTo>
                  <a:lnTo>
                    <a:pt x="1069" y="898"/>
                  </a:lnTo>
                  <a:lnTo>
                    <a:pt x="1070" y="906"/>
                  </a:lnTo>
                  <a:lnTo>
                    <a:pt x="1070" y="911"/>
                  </a:lnTo>
                  <a:lnTo>
                    <a:pt x="1067" y="912"/>
                  </a:lnTo>
                  <a:lnTo>
                    <a:pt x="1066" y="912"/>
                  </a:lnTo>
                  <a:lnTo>
                    <a:pt x="1065" y="913"/>
                  </a:lnTo>
                  <a:lnTo>
                    <a:pt x="1065" y="920"/>
                  </a:lnTo>
                  <a:lnTo>
                    <a:pt x="1070" y="934"/>
                  </a:lnTo>
                  <a:lnTo>
                    <a:pt x="1073" y="951"/>
                  </a:lnTo>
                  <a:lnTo>
                    <a:pt x="1079" y="972"/>
                  </a:lnTo>
                  <a:lnTo>
                    <a:pt x="1084" y="996"/>
                  </a:lnTo>
                  <a:lnTo>
                    <a:pt x="1089" y="1023"/>
                  </a:lnTo>
                  <a:lnTo>
                    <a:pt x="1096" y="1052"/>
                  </a:lnTo>
                  <a:lnTo>
                    <a:pt x="1108" y="1112"/>
                  </a:lnTo>
                  <a:lnTo>
                    <a:pt x="1115" y="1143"/>
                  </a:lnTo>
                  <a:lnTo>
                    <a:pt x="1120" y="1170"/>
                  </a:lnTo>
                  <a:lnTo>
                    <a:pt x="1125" y="1196"/>
                  </a:lnTo>
                  <a:lnTo>
                    <a:pt x="1129" y="1218"/>
                  </a:lnTo>
                  <a:lnTo>
                    <a:pt x="1132" y="1236"/>
                  </a:lnTo>
                  <a:lnTo>
                    <a:pt x="1135" y="1248"/>
                  </a:lnTo>
                  <a:lnTo>
                    <a:pt x="1136" y="1255"/>
                  </a:lnTo>
                  <a:lnTo>
                    <a:pt x="1133" y="1260"/>
                  </a:lnTo>
                  <a:lnTo>
                    <a:pt x="1125" y="1267"/>
                  </a:lnTo>
                  <a:lnTo>
                    <a:pt x="1111" y="1273"/>
                  </a:lnTo>
                  <a:lnTo>
                    <a:pt x="1094" y="1281"/>
                  </a:lnTo>
                  <a:lnTo>
                    <a:pt x="1074" y="1288"/>
                  </a:lnTo>
                  <a:lnTo>
                    <a:pt x="1053" y="1295"/>
                  </a:lnTo>
                  <a:lnTo>
                    <a:pt x="1031" y="1302"/>
                  </a:lnTo>
                  <a:lnTo>
                    <a:pt x="1035" y="1316"/>
                  </a:lnTo>
                  <a:lnTo>
                    <a:pt x="1037" y="1326"/>
                  </a:lnTo>
                  <a:lnTo>
                    <a:pt x="1038" y="1350"/>
                  </a:lnTo>
                  <a:lnTo>
                    <a:pt x="1038" y="1377"/>
                  </a:lnTo>
                  <a:lnTo>
                    <a:pt x="1037" y="1409"/>
                  </a:lnTo>
                  <a:lnTo>
                    <a:pt x="1037" y="1441"/>
                  </a:lnTo>
                  <a:lnTo>
                    <a:pt x="1036" y="1474"/>
                  </a:lnTo>
                  <a:lnTo>
                    <a:pt x="1035" y="1504"/>
                  </a:lnTo>
                  <a:lnTo>
                    <a:pt x="1035" y="1533"/>
                  </a:lnTo>
                  <a:lnTo>
                    <a:pt x="1036" y="1559"/>
                  </a:lnTo>
                  <a:lnTo>
                    <a:pt x="1038" y="1579"/>
                  </a:lnTo>
                  <a:lnTo>
                    <a:pt x="1042" y="1596"/>
                  </a:lnTo>
                  <a:lnTo>
                    <a:pt x="1047" y="1621"/>
                  </a:lnTo>
                  <a:lnTo>
                    <a:pt x="1051" y="1648"/>
                  </a:lnTo>
                  <a:lnTo>
                    <a:pt x="1058" y="1682"/>
                  </a:lnTo>
                  <a:lnTo>
                    <a:pt x="1065" y="1718"/>
                  </a:lnTo>
                  <a:lnTo>
                    <a:pt x="1072" y="1755"/>
                  </a:lnTo>
                  <a:lnTo>
                    <a:pt x="1078" y="1794"/>
                  </a:lnTo>
                  <a:lnTo>
                    <a:pt x="1085" y="1832"/>
                  </a:lnTo>
                  <a:lnTo>
                    <a:pt x="1092" y="1868"/>
                  </a:lnTo>
                  <a:lnTo>
                    <a:pt x="1096" y="1902"/>
                  </a:lnTo>
                  <a:lnTo>
                    <a:pt x="1101" y="1932"/>
                  </a:lnTo>
                  <a:lnTo>
                    <a:pt x="1106" y="1961"/>
                  </a:lnTo>
                  <a:lnTo>
                    <a:pt x="1110" y="1995"/>
                  </a:lnTo>
                  <a:lnTo>
                    <a:pt x="1117" y="2030"/>
                  </a:lnTo>
                  <a:lnTo>
                    <a:pt x="1131" y="2102"/>
                  </a:lnTo>
                  <a:lnTo>
                    <a:pt x="1138" y="2137"/>
                  </a:lnTo>
                  <a:lnTo>
                    <a:pt x="1145" y="2171"/>
                  </a:lnTo>
                  <a:lnTo>
                    <a:pt x="1151" y="2201"/>
                  </a:lnTo>
                  <a:lnTo>
                    <a:pt x="1157" y="2228"/>
                  </a:lnTo>
                  <a:lnTo>
                    <a:pt x="1161" y="2250"/>
                  </a:lnTo>
                  <a:lnTo>
                    <a:pt x="1165" y="2265"/>
                  </a:lnTo>
                  <a:lnTo>
                    <a:pt x="1168" y="2283"/>
                  </a:lnTo>
                  <a:lnTo>
                    <a:pt x="1169" y="2304"/>
                  </a:lnTo>
                  <a:lnTo>
                    <a:pt x="1172" y="2349"/>
                  </a:lnTo>
                  <a:lnTo>
                    <a:pt x="1174" y="2370"/>
                  </a:lnTo>
                  <a:lnTo>
                    <a:pt x="1176" y="2388"/>
                  </a:lnTo>
                  <a:lnTo>
                    <a:pt x="1180" y="2404"/>
                  </a:lnTo>
                  <a:lnTo>
                    <a:pt x="1186" y="2416"/>
                  </a:lnTo>
                  <a:lnTo>
                    <a:pt x="1201" y="2433"/>
                  </a:lnTo>
                  <a:lnTo>
                    <a:pt x="1215" y="2450"/>
                  </a:lnTo>
                  <a:lnTo>
                    <a:pt x="1225" y="2466"/>
                  </a:lnTo>
                  <a:lnTo>
                    <a:pt x="1232" y="2481"/>
                  </a:lnTo>
                  <a:lnTo>
                    <a:pt x="1233" y="2490"/>
                  </a:lnTo>
                  <a:lnTo>
                    <a:pt x="1232" y="2504"/>
                  </a:lnTo>
                  <a:lnTo>
                    <a:pt x="1231" y="2523"/>
                  </a:lnTo>
                  <a:lnTo>
                    <a:pt x="1227" y="2543"/>
                  </a:lnTo>
                  <a:lnTo>
                    <a:pt x="1224" y="2565"/>
                  </a:lnTo>
                  <a:lnTo>
                    <a:pt x="1220" y="2585"/>
                  </a:lnTo>
                  <a:lnTo>
                    <a:pt x="1217" y="2603"/>
                  </a:lnTo>
                  <a:lnTo>
                    <a:pt x="1211" y="2627"/>
                  </a:lnTo>
                  <a:lnTo>
                    <a:pt x="1222" y="2649"/>
                  </a:lnTo>
                  <a:lnTo>
                    <a:pt x="1233" y="2670"/>
                  </a:lnTo>
                  <a:lnTo>
                    <a:pt x="1256" y="2709"/>
                  </a:lnTo>
                  <a:lnTo>
                    <a:pt x="1268" y="2725"/>
                  </a:lnTo>
                  <a:lnTo>
                    <a:pt x="1277" y="2741"/>
                  </a:lnTo>
                  <a:lnTo>
                    <a:pt x="1283" y="2752"/>
                  </a:lnTo>
                  <a:lnTo>
                    <a:pt x="1286" y="2768"/>
                  </a:lnTo>
                  <a:lnTo>
                    <a:pt x="1284" y="2785"/>
                  </a:lnTo>
                  <a:lnTo>
                    <a:pt x="1278" y="2800"/>
                  </a:lnTo>
                  <a:lnTo>
                    <a:pt x="1268" y="2810"/>
                  </a:lnTo>
                  <a:lnTo>
                    <a:pt x="1257" y="2817"/>
                  </a:lnTo>
                  <a:lnTo>
                    <a:pt x="1246" y="2821"/>
                  </a:lnTo>
                  <a:lnTo>
                    <a:pt x="1230" y="2822"/>
                  </a:lnTo>
                  <a:lnTo>
                    <a:pt x="1212" y="2823"/>
                  </a:lnTo>
                  <a:lnTo>
                    <a:pt x="1194" y="2822"/>
                  </a:lnTo>
                  <a:lnTo>
                    <a:pt x="1179" y="2821"/>
                  </a:lnTo>
                  <a:lnTo>
                    <a:pt x="1168" y="2818"/>
                  </a:lnTo>
                  <a:lnTo>
                    <a:pt x="1166" y="2818"/>
                  </a:lnTo>
                  <a:lnTo>
                    <a:pt x="1160" y="2817"/>
                  </a:lnTo>
                  <a:lnTo>
                    <a:pt x="1151" y="2815"/>
                  </a:lnTo>
                  <a:lnTo>
                    <a:pt x="1140" y="2811"/>
                  </a:lnTo>
                  <a:lnTo>
                    <a:pt x="1129" y="2804"/>
                  </a:lnTo>
                  <a:lnTo>
                    <a:pt x="1122" y="2798"/>
                  </a:lnTo>
                  <a:lnTo>
                    <a:pt x="1114" y="2791"/>
                  </a:lnTo>
                  <a:lnTo>
                    <a:pt x="1108" y="2784"/>
                  </a:lnTo>
                  <a:lnTo>
                    <a:pt x="1104" y="2772"/>
                  </a:lnTo>
                  <a:lnTo>
                    <a:pt x="1100" y="2746"/>
                  </a:lnTo>
                  <a:lnTo>
                    <a:pt x="1098" y="2738"/>
                  </a:lnTo>
                  <a:lnTo>
                    <a:pt x="1095" y="2734"/>
                  </a:lnTo>
                  <a:lnTo>
                    <a:pt x="1094" y="2734"/>
                  </a:lnTo>
                  <a:lnTo>
                    <a:pt x="1092" y="2735"/>
                  </a:lnTo>
                  <a:lnTo>
                    <a:pt x="1089" y="2735"/>
                  </a:lnTo>
                  <a:lnTo>
                    <a:pt x="1085" y="2737"/>
                  </a:lnTo>
                  <a:lnTo>
                    <a:pt x="1082" y="2737"/>
                  </a:lnTo>
                  <a:lnTo>
                    <a:pt x="1078" y="2736"/>
                  </a:lnTo>
                  <a:lnTo>
                    <a:pt x="1071" y="2732"/>
                  </a:lnTo>
                  <a:lnTo>
                    <a:pt x="1063" y="2728"/>
                  </a:lnTo>
                  <a:lnTo>
                    <a:pt x="1053" y="2722"/>
                  </a:lnTo>
                  <a:lnTo>
                    <a:pt x="1047" y="2717"/>
                  </a:lnTo>
                  <a:lnTo>
                    <a:pt x="1042" y="2713"/>
                  </a:lnTo>
                  <a:lnTo>
                    <a:pt x="1040" y="2708"/>
                  </a:lnTo>
                  <a:lnTo>
                    <a:pt x="1038" y="2697"/>
                  </a:lnTo>
                  <a:lnTo>
                    <a:pt x="1037" y="2685"/>
                  </a:lnTo>
                  <a:lnTo>
                    <a:pt x="1036" y="2670"/>
                  </a:lnTo>
                  <a:lnTo>
                    <a:pt x="1036" y="2652"/>
                  </a:lnTo>
                  <a:lnTo>
                    <a:pt x="1035" y="2636"/>
                  </a:lnTo>
                  <a:lnTo>
                    <a:pt x="1035" y="2621"/>
                  </a:lnTo>
                  <a:lnTo>
                    <a:pt x="1030" y="2617"/>
                  </a:lnTo>
                  <a:lnTo>
                    <a:pt x="1024" y="2615"/>
                  </a:lnTo>
                  <a:lnTo>
                    <a:pt x="1019" y="2611"/>
                  </a:lnTo>
                  <a:lnTo>
                    <a:pt x="1006" y="2600"/>
                  </a:lnTo>
                  <a:lnTo>
                    <a:pt x="994" y="2585"/>
                  </a:lnTo>
                  <a:lnTo>
                    <a:pt x="985" y="2567"/>
                  </a:lnTo>
                  <a:lnTo>
                    <a:pt x="978" y="2549"/>
                  </a:lnTo>
                  <a:lnTo>
                    <a:pt x="972" y="2530"/>
                  </a:lnTo>
                  <a:lnTo>
                    <a:pt x="968" y="2514"/>
                  </a:lnTo>
                  <a:lnTo>
                    <a:pt x="965" y="2501"/>
                  </a:lnTo>
                  <a:lnTo>
                    <a:pt x="960" y="2487"/>
                  </a:lnTo>
                  <a:lnTo>
                    <a:pt x="949" y="2474"/>
                  </a:lnTo>
                  <a:lnTo>
                    <a:pt x="936" y="2464"/>
                  </a:lnTo>
                  <a:lnTo>
                    <a:pt x="925" y="2451"/>
                  </a:lnTo>
                  <a:lnTo>
                    <a:pt x="914" y="2437"/>
                  </a:lnTo>
                  <a:lnTo>
                    <a:pt x="911" y="2427"/>
                  </a:lnTo>
                  <a:lnTo>
                    <a:pt x="907" y="2409"/>
                  </a:lnTo>
                  <a:lnTo>
                    <a:pt x="904" y="2387"/>
                  </a:lnTo>
                  <a:lnTo>
                    <a:pt x="899" y="2359"/>
                  </a:lnTo>
                  <a:lnTo>
                    <a:pt x="896" y="2328"/>
                  </a:lnTo>
                  <a:lnTo>
                    <a:pt x="891" y="2294"/>
                  </a:lnTo>
                  <a:lnTo>
                    <a:pt x="888" y="2259"/>
                  </a:lnTo>
                  <a:lnTo>
                    <a:pt x="883" y="2224"/>
                  </a:lnTo>
                  <a:lnTo>
                    <a:pt x="880" y="2190"/>
                  </a:lnTo>
                  <a:lnTo>
                    <a:pt x="876" y="2159"/>
                  </a:lnTo>
                  <a:lnTo>
                    <a:pt x="871" y="2131"/>
                  </a:lnTo>
                  <a:lnTo>
                    <a:pt x="868" y="2107"/>
                  </a:lnTo>
                  <a:lnTo>
                    <a:pt x="863" y="2079"/>
                  </a:lnTo>
                  <a:lnTo>
                    <a:pt x="856" y="2046"/>
                  </a:lnTo>
                  <a:lnTo>
                    <a:pt x="849" y="2011"/>
                  </a:lnTo>
                  <a:lnTo>
                    <a:pt x="843" y="1975"/>
                  </a:lnTo>
                  <a:lnTo>
                    <a:pt x="836" y="1938"/>
                  </a:lnTo>
                  <a:lnTo>
                    <a:pt x="827" y="1902"/>
                  </a:lnTo>
                  <a:lnTo>
                    <a:pt x="820" y="1867"/>
                  </a:lnTo>
                  <a:lnTo>
                    <a:pt x="814" y="1837"/>
                  </a:lnTo>
                  <a:lnTo>
                    <a:pt x="807" y="1811"/>
                  </a:lnTo>
                  <a:lnTo>
                    <a:pt x="802" y="1791"/>
                  </a:lnTo>
                  <a:lnTo>
                    <a:pt x="795" y="1768"/>
                  </a:lnTo>
                  <a:lnTo>
                    <a:pt x="788" y="1743"/>
                  </a:lnTo>
                  <a:lnTo>
                    <a:pt x="760" y="1662"/>
                  </a:lnTo>
                  <a:lnTo>
                    <a:pt x="751" y="1639"/>
                  </a:lnTo>
                  <a:lnTo>
                    <a:pt x="742" y="1619"/>
                  </a:lnTo>
                  <a:lnTo>
                    <a:pt x="732" y="1605"/>
                  </a:lnTo>
                  <a:lnTo>
                    <a:pt x="725" y="1593"/>
                  </a:lnTo>
                  <a:lnTo>
                    <a:pt x="717" y="1575"/>
                  </a:lnTo>
                  <a:lnTo>
                    <a:pt x="708" y="1553"/>
                  </a:lnTo>
                  <a:lnTo>
                    <a:pt x="698" y="1527"/>
                  </a:lnTo>
                  <a:lnTo>
                    <a:pt x="688" y="1501"/>
                  </a:lnTo>
                  <a:lnTo>
                    <a:pt x="678" y="1474"/>
                  </a:lnTo>
                  <a:lnTo>
                    <a:pt x="669" y="1448"/>
                  </a:lnTo>
                  <a:lnTo>
                    <a:pt x="661" y="1424"/>
                  </a:lnTo>
                  <a:lnTo>
                    <a:pt x="655" y="1404"/>
                  </a:lnTo>
                  <a:lnTo>
                    <a:pt x="650" y="1389"/>
                  </a:lnTo>
                  <a:lnTo>
                    <a:pt x="647" y="1379"/>
                  </a:lnTo>
                  <a:lnTo>
                    <a:pt x="644" y="1375"/>
                  </a:lnTo>
                  <a:lnTo>
                    <a:pt x="642" y="1377"/>
                  </a:lnTo>
                  <a:lnTo>
                    <a:pt x="640" y="1384"/>
                  </a:lnTo>
                  <a:lnTo>
                    <a:pt x="638" y="1396"/>
                  </a:lnTo>
                  <a:lnTo>
                    <a:pt x="636" y="1411"/>
                  </a:lnTo>
                  <a:lnTo>
                    <a:pt x="633" y="1427"/>
                  </a:lnTo>
                  <a:lnTo>
                    <a:pt x="629" y="1446"/>
                  </a:lnTo>
                  <a:lnTo>
                    <a:pt x="625" y="1465"/>
                  </a:lnTo>
                  <a:lnTo>
                    <a:pt x="616" y="1488"/>
                  </a:lnTo>
                  <a:lnTo>
                    <a:pt x="607" y="1517"/>
                  </a:lnTo>
                  <a:lnTo>
                    <a:pt x="597" y="1550"/>
                  </a:lnTo>
                  <a:lnTo>
                    <a:pt x="585" y="1584"/>
                  </a:lnTo>
                  <a:lnTo>
                    <a:pt x="572" y="1619"/>
                  </a:lnTo>
                  <a:lnTo>
                    <a:pt x="561" y="1654"/>
                  </a:lnTo>
                  <a:lnTo>
                    <a:pt x="548" y="1686"/>
                  </a:lnTo>
                  <a:lnTo>
                    <a:pt x="538" y="1712"/>
                  </a:lnTo>
                  <a:lnTo>
                    <a:pt x="526" y="1743"/>
                  </a:lnTo>
                  <a:lnTo>
                    <a:pt x="516" y="1774"/>
                  </a:lnTo>
                  <a:lnTo>
                    <a:pt x="507" y="1807"/>
                  </a:lnTo>
                  <a:lnTo>
                    <a:pt x="499" y="1838"/>
                  </a:lnTo>
                  <a:lnTo>
                    <a:pt x="492" y="1867"/>
                  </a:lnTo>
                  <a:lnTo>
                    <a:pt x="485" y="1892"/>
                  </a:lnTo>
                  <a:lnTo>
                    <a:pt x="479" y="1911"/>
                  </a:lnTo>
                  <a:lnTo>
                    <a:pt x="474" y="1923"/>
                  </a:lnTo>
                  <a:lnTo>
                    <a:pt x="469" y="1942"/>
                  </a:lnTo>
                  <a:lnTo>
                    <a:pt x="463" y="1964"/>
                  </a:lnTo>
                  <a:lnTo>
                    <a:pt x="458" y="1990"/>
                  </a:lnTo>
                  <a:lnTo>
                    <a:pt x="451" y="2019"/>
                  </a:lnTo>
                  <a:lnTo>
                    <a:pt x="444" y="2051"/>
                  </a:lnTo>
                  <a:lnTo>
                    <a:pt x="437" y="2083"/>
                  </a:lnTo>
                  <a:lnTo>
                    <a:pt x="431" y="2116"/>
                  </a:lnTo>
                  <a:lnTo>
                    <a:pt x="424" y="2146"/>
                  </a:lnTo>
                  <a:lnTo>
                    <a:pt x="418" y="2175"/>
                  </a:lnTo>
                  <a:lnTo>
                    <a:pt x="414" y="2201"/>
                  </a:lnTo>
                  <a:lnTo>
                    <a:pt x="410" y="2222"/>
                  </a:lnTo>
                  <a:lnTo>
                    <a:pt x="407" y="2238"/>
                  </a:lnTo>
                  <a:lnTo>
                    <a:pt x="402" y="2265"/>
                  </a:lnTo>
                  <a:lnTo>
                    <a:pt x="390" y="2328"/>
                  </a:lnTo>
                  <a:lnTo>
                    <a:pt x="383" y="2358"/>
                  </a:lnTo>
                  <a:lnTo>
                    <a:pt x="377" y="2386"/>
                  </a:lnTo>
                  <a:lnTo>
                    <a:pt x="368" y="2408"/>
                  </a:lnTo>
                  <a:lnTo>
                    <a:pt x="361" y="2423"/>
                  </a:lnTo>
                  <a:lnTo>
                    <a:pt x="353" y="2438"/>
                  </a:lnTo>
                  <a:lnTo>
                    <a:pt x="349" y="2452"/>
                  </a:lnTo>
                  <a:lnTo>
                    <a:pt x="346" y="2467"/>
                  </a:lnTo>
                  <a:lnTo>
                    <a:pt x="346" y="2531"/>
                  </a:lnTo>
                  <a:lnTo>
                    <a:pt x="345" y="2557"/>
                  </a:lnTo>
                  <a:lnTo>
                    <a:pt x="341" y="2579"/>
                  </a:lnTo>
                  <a:lnTo>
                    <a:pt x="332" y="2599"/>
                  </a:lnTo>
                  <a:lnTo>
                    <a:pt x="326" y="2608"/>
                  </a:lnTo>
                  <a:lnTo>
                    <a:pt x="315" y="2617"/>
                  </a:lnTo>
                  <a:lnTo>
                    <a:pt x="302" y="2629"/>
                  </a:lnTo>
                  <a:lnTo>
                    <a:pt x="287" y="2639"/>
                  </a:lnTo>
                  <a:lnTo>
                    <a:pt x="286" y="2654"/>
                  </a:lnTo>
                  <a:lnTo>
                    <a:pt x="285" y="2671"/>
                  </a:lnTo>
                  <a:lnTo>
                    <a:pt x="284" y="2688"/>
                  </a:lnTo>
                  <a:lnTo>
                    <a:pt x="283" y="2702"/>
                  </a:lnTo>
                  <a:lnTo>
                    <a:pt x="283" y="2714"/>
                  </a:lnTo>
                  <a:lnTo>
                    <a:pt x="281" y="2720"/>
                  </a:lnTo>
                  <a:lnTo>
                    <a:pt x="278" y="2724"/>
                  </a:lnTo>
                  <a:lnTo>
                    <a:pt x="269" y="2730"/>
                  </a:lnTo>
                  <a:lnTo>
                    <a:pt x="258" y="2736"/>
                  </a:lnTo>
                  <a:lnTo>
                    <a:pt x="248" y="2739"/>
                  </a:lnTo>
                  <a:lnTo>
                    <a:pt x="234" y="2742"/>
                  </a:lnTo>
                  <a:lnTo>
                    <a:pt x="222" y="2743"/>
                  </a:lnTo>
                  <a:lnTo>
                    <a:pt x="214" y="2745"/>
                  </a:lnTo>
                  <a:lnTo>
                    <a:pt x="211" y="2748"/>
                  </a:lnTo>
                  <a:lnTo>
                    <a:pt x="210" y="2753"/>
                  </a:lnTo>
                  <a:lnTo>
                    <a:pt x="208" y="2760"/>
                  </a:lnTo>
                  <a:lnTo>
                    <a:pt x="208" y="2768"/>
                  </a:lnTo>
                  <a:lnTo>
                    <a:pt x="206" y="2778"/>
                  </a:lnTo>
                  <a:lnTo>
                    <a:pt x="203" y="2785"/>
                  </a:lnTo>
                  <a:lnTo>
                    <a:pt x="193" y="2793"/>
                  </a:lnTo>
                  <a:lnTo>
                    <a:pt x="183" y="2802"/>
                  </a:lnTo>
                  <a:lnTo>
                    <a:pt x="169" y="2810"/>
                  </a:lnTo>
                  <a:lnTo>
                    <a:pt x="154" y="2820"/>
                  </a:lnTo>
                  <a:lnTo>
                    <a:pt x="140" y="2827"/>
                  </a:lnTo>
                  <a:lnTo>
                    <a:pt x="127" y="2832"/>
                  </a:lnTo>
                  <a:lnTo>
                    <a:pt x="109" y="2837"/>
                  </a:lnTo>
                  <a:lnTo>
                    <a:pt x="88" y="2838"/>
                  </a:lnTo>
                  <a:lnTo>
                    <a:pt x="67" y="2838"/>
                  </a:lnTo>
                  <a:lnTo>
                    <a:pt x="47" y="2837"/>
                  </a:lnTo>
                  <a:lnTo>
                    <a:pt x="29" y="2837"/>
                  </a:lnTo>
                  <a:lnTo>
                    <a:pt x="23" y="2836"/>
                  </a:lnTo>
                  <a:lnTo>
                    <a:pt x="15" y="2835"/>
                  </a:lnTo>
                  <a:lnTo>
                    <a:pt x="6" y="2832"/>
                  </a:lnTo>
                  <a:lnTo>
                    <a:pt x="1" y="2829"/>
                  </a:lnTo>
                  <a:lnTo>
                    <a:pt x="0" y="2823"/>
                  </a:lnTo>
                  <a:lnTo>
                    <a:pt x="0" y="2815"/>
                  </a:lnTo>
                  <a:lnTo>
                    <a:pt x="2" y="2808"/>
                  </a:lnTo>
                  <a:lnTo>
                    <a:pt x="6" y="2800"/>
                  </a:lnTo>
                  <a:lnTo>
                    <a:pt x="8" y="2794"/>
                  </a:lnTo>
                  <a:lnTo>
                    <a:pt x="11" y="2786"/>
                  </a:lnTo>
                  <a:lnTo>
                    <a:pt x="16" y="2772"/>
                  </a:lnTo>
                  <a:lnTo>
                    <a:pt x="21" y="2757"/>
                  </a:lnTo>
                  <a:lnTo>
                    <a:pt x="28" y="2742"/>
                  </a:lnTo>
                  <a:lnTo>
                    <a:pt x="36" y="2729"/>
                  </a:lnTo>
                  <a:lnTo>
                    <a:pt x="42" y="2722"/>
                  </a:lnTo>
                  <a:lnTo>
                    <a:pt x="48" y="2710"/>
                  </a:lnTo>
                  <a:lnTo>
                    <a:pt x="58" y="2695"/>
                  </a:lnTo>
                  <a:lnTo>
                    <a:pt x="68" y="2680"/>
                  </a:lnTo>
                  <a:lnTo>
                    <a:pt x="79" y="2663"/>
                  </a:lnTo>
                  <a:lnTo>
                    <a:pt x="89" y="2646"/>
                  </a:lnTo>
                  <a:lnTo>
                    <a:pt x="98" y="2631"/>
                  </a:lnTo>
                  <a:lnTo>
                    <a:pt x="105" y="2620"/>
                  </a:lnTo>
                  <a:lnTo>
                    <a:pt x="102" y="2611"/>
                  </a:lnTo>
                  <a:lnTo>
                    <a:pt x="102" y="2601"/>
                  </a:lnTo>
                  <a:lnTo>
                    <a:pt x="104" y="2589"/>
                  </a:lnTo>
                  <a:lnTo>
                    <a:pt x="113" y="2564"/>
                  </a:lnTo>
                  <a:lnTo>
                    <a:pt x="117" y="2551"/>
                  </a:lnTo>
                  <a:lnTo>
                    <a:pt x="118" y="2542"/>
                  </a:lnTo>
                  <a:lnTo>
                    <a:pt x="115" y="2535"/>
                  </a:lnTo>
                  <a:lnTo>
                    <a:pt x="106" y="2528"/>
                  </a:lnTo>
                  <a:lnTo>
                    <a:pt x="95" y="2518"/>
                  </a:lnTo>
                  <a:lnTo>
                    <a:pt x="89" y="2509"/>
                  </a:lnTo>
                  <a:lnTo>
                    <a:pt x="86" y="2495"/>
                  </a:lnTo>
                  <a:lnTo>
                    <a:pt x="86" y="2477"/>
                  </a:lnTo>
                  <a:lnTo>
                    <a:pt x="88" y="2456"/>
                  </a:lnTo>
                  <a:lnTo>
                    <a:pt x="91" y="2431"/>
                  </a:lnTo>
                  <a:lnTo>
                    <a:pt x="96" y="2404"/>
                  </a:lnTo>
                  <a:lnTo>
                    <a:pt x="102" y="2378"/>
                  </a:lnTo>
                  <a:lnTo>
                    <a:pt x="106" y="2349"/>
                  </a:lnTo>
                  <a:lnTo>
                    <a:pt x="117" y="2294"/>
                  </a:lnTo>
                  <a:lnTo>
                    <a:pt x="130" y="2243"/>
                  </a:lnTo>
                  <a:lnTo>
                    <a:pt x="144" y="2193"/>
                  </a:lnTo>
                  <a:lnTo>
                    <a:pt x="157" y="2142"/>
                  </a:lnTo>
                  <a:lnTo>
                    <a:pt x="163" y="2118"/>
                  </a:lnTo>
                  <a:lnTo>
                    <a:pt x="170" y="2093"/>
                  </a:lnTo>
                  <a:lnTo>
                    <a:pt x="178" y="2066"/>
                  </a:lnTo>
                  <a:lnTo>
                    <a:pt x="185" y="2038"/>
                  </a:lnTo>
                  <a:lnTo>
                    <a:pt x="199" y="1985"/>
                  </a:lnTo>
                  <a:lnTo>
                    <a:pt x="205" y="1961"/>
                  </a:lnTo>
                  <a:lnTo>
                    <a:pt x="211" y="1940"/>
                  </a:lnTo>
                  <a:lnTo>
                    <a:pt x="215" y="1924"/>
                  </a:lnTo>
                  <a:lnTo>
                    <a:pt x="218" y="1912"/>
                  </a:lnTo>
                  <a:lnTo>
                    <a:pt x="220" y="1898"/>
                  </a:lnTo>
                  <a:lnTo>
                    <a:pt x="220" y="1883"/>
                  </a:lnTo>
                  <a:lnTo>
                    <a:pt x="218" y="1867"/>
                  </a:lnTo>
                  <a:lnTo>
                    <a:pt x="217" y="1850"/>
                  </a:lnTo>
                  <a:lnTo>
                    <a:pt x="219" y="1830"/>
                  </a:lnTo>
                  <a:lnTo>
                    <a:pt x="223" y="1809"/>
                  </a:lnTo>
                  <a:lnTo>
                    <a:pt x="229" y="1786"/>
                  </a:lnTo>
                  <a:lnTo>
                    <a:pt x="232" y="1759"/>
                  </a:lnTo>
                  <a:lnTo>
                    <a:pt x="232" y="1731"/>
                  </a:lnTo>
                  <a:lnTo>
                    <a:pt x="230" y="1703"/>
                  </a:lnTo>
                  <a:lnTo>
                    <a:pt x="228" y="1678"/>
                  </a:lnTo>
                  <a:lnTo>
                    <a:pt x="225" y="1654"/>
                  </a:lnTo>
                  <a:lnTo>
                    <a:pt x="223" y="1639"/>
                  </a:lnTo>
                  <a:lnTo>
                    <a:pt x="225" y="1619"/>
                  </a:lnTo>
                  <a:lnTo>
                    <a:pt x="226" y="1596"/>
                  </a:lnTo>
                  <a:lnTo>
                    <a:pt x="229" y="1572"/>
                  </a:lnTo>
                  <a:lnTo>
                    <a:pt x="234" y="1547"/>
                  </a:lnTo>
                  <a:lnTo>
                    <a:pt x="239" y="1522"/>
                  </a:lnTo>
                  <a:lnTo>
                    <a:pt x="242" y="1498"/>
                  </a:lnTo>
                  <a:lnTo>
                    <a:pt x="247" y="1479"/>
                  </a:lnTo>
                  <a:lnTo>
                    <a:pt x="249" y="1462"/>
                  </a:lnTo>
                  <a:lnTo>
                    <a:pt x="250" y="1451"/>
                  </a:lnTo>
                  <a:lnTo>
                    <a:pt x="250" y="1430"/>
                  </a:lnTo>
                  <a:lnTo>
                    <a:pt x="248" y="1405"/>
                  </a:lnTo>
                  <a:lnTo>
                    <a:pt x="247" y="1377"/>
                  </a:lnTo>
                  <a:lnTo>
                    <a:pt x="248" y="1347"/>
                  </a:lnTo>
                  <a:lnTo>
                    <a:pt x="252" y="1318"/>
                  </a:lnTo>
                  <a:lnTo>
                    <a:pt x="257" y="1295"/>
                  </a:lnTo>
                  <a:lnTo>
                    <a:pt x="259" y="1269"/>
                  </a:lnTo>
                  <a:lnTo>
                    <a:pt x="261" y="1240"/>
                  </a:lnTo>
                  <a:lnTo>
                    <a:pt x="235" y="1231"/>
                  </a:lnTo>
                  <a:lnTo>
                    <a:pt x="211" y="1223"/>
                  </a:lnTo>
                  <a:lnTo>
                    <a:pt x="190" y="1215"/>
                  </a:lnTo>
                  <a:lnTo>
                    <a:pt x="170" y="1208"/>
                  </a:lnTo>
                  <a:lnTo>
                    <a:pt x="156" y="1203"/>
                  </a:lnTo>
                  <a:lnTo>
                    <a:pt x="146" y="1198"/>
                  </a:lnTo>
                  <a:lnTo>
                    <a:pt x="141" y="1197"/>
                  </a:lnTo>
                  <a:lnTo>
                    <a:pt x="140" y="1194"/>
                  </a:lnTo>
                  <a:lnTo>
                    <a:pt x="141" y="1186"/>
                  </a:lnTo>
                  <a:lnTo>
                    <a:pt x="145" y="1174"/>
                  </a:lnTo>
                  <a:lnTo>
                    <a:pt x="150" y="1160"/>
                  </a:lnTo>
                  <a:lnTo>
                    <a:pt x="168" y="1111"/>
                  </a:lnTo>
                  <a:lnTo>
                    <a:pt x="172" y="1096"/>
                  </a:lnTo>
                  <a:lnTo>
                    <a:pt x="176" y="1083"/>
                  </a:lnTo>
                  <a:lnTo>
                    <a:pt x="178" y="1072"/>
                  </a:lnTo>
                  <a:lnTo>
                    <a:pt x="183" y="1055"/>
                  </a:lnTo>
                  <a:lnTo>
                    <a:pt x="190" y="1036"/>
                  </a:lnTo>
                  <a:lnTo>
                    <a:pt x="197" y="1013"/>
                  </a:lnTo>
                  <a:lnTo>
                    <a:pt x="205" y="989"/>
                  </a:lnTo>
                  <a:lnTo>
                    <a:pt x="213" y="966"/>
                  </a:lnTo>
                  <a:lnTo>
                    <a:pt x="221" y="944"/>
                  </a:lnTo>
                  <a:lnTo>
                    <a:pt x="228" y="923"/>
                  </a:lnTo>
                  <a:lnTo>
                    <a:pt x="235" y="905"/>
                  </a:lnTo>
                  <a:lnTo>
                    <a:pt x="240" y="892"/>
                  </a:lnTo>
                  <a:lnTo>
                    <a:pt x="243" y="884"/>
                  </a:lnTo>
                  <a:lnTo>
                    <a:pt x="246" y="875"/>
                  </a:lnTo>
                  <a:lnTo>
                    <a:pt x="247" y="869"/>
                  </a:lnTo>
                  <a:lnTo>
                    <a:pt x="247" y="866"/>
                  </a:lnTo>
                  <a:lnTo>
                    <a:pt x="244" y="865"/>
                  </a:lnTo>
                  <a:lnTo>
                    <a:pt x="243" y="863"/>
                  </a:lnTo>
                  <a:lnTo>
                    <a:pt x="243" y="860"/>
                  </a:lnTo>
                  <a:lnTo>
                    <a:pt x="249" y="842"/>
                  </a:lnTo>
                  <a:lnTo>
                    <a:pt x="254" y="830"/>
                  </a:lnTo>
                  <a:lnTo>
                    <a:pt x="259" y="816"/>
                  </a:lnTo>
                  <a:lnTo>
                    <a:pt x="266" y="803"/>
                  </a:lnTo>
                  <a:lnTo>
                    <a:pt x="271" y="791"/>
                  </a:lnTo>
                  <a:lnTo>
                    <a:pt x="278" y="776"/>
                  </a:lnTo>
                  <a:lnTo>
                    <a:pt x="285" y="759"/>
                  </a:lnTo>
                  <a:lnTo>
                    <a:pt x="301" y="719"/>
                  </a:lnTo>
                  <a:lnTo>
                    <a:pt x="308" y="699"/>
                  </a:lnTo>
                  <a:lnTo>
                    <a:pt x="315" y="682"/>
                  </a:lnTo>
                  <a:lnTo>
                    <a:pt x="321" y="668"/>
                  </a:lnTo>
                  <a:lnTo>
                    <a:pt x="324" y="659"/>
                  </a:lnTo>
                  <a:lnTo>
                    <a:pt x="328" y="648"/>
                  </a:lnTo>
                  <a:lnTo>
                    <a:pt x="328" y="641"/>
                  </a:lnTo>
                  <a:lnTo>
                    <a:pt x="326" y="638"/>
                  </a:lnTo>
                  <a:lnTo>
                    <a:pt x="323" y="637"/>
                  </a:lnTo>
                  <a:lnTo>
                    <a:pt x="320" y="635"/>
                  </a:lnTo>
                  <a:lnTo>
                    <a:pt x="314" y="634"/>
                  </a:lnTo>
                  <a:lnTo>
                    <a:pt x="305" y="632"/>
                  </a:lnTo>
                  <a:lnTo>
                    <a:pt x="297" y="627"/>
                  </a:lnTo>
                  <a:lnTo>
                    <a:pt x="284" y="619"/>
                  </a:lnTo>
                  <a:lnTo>
                    <a:pt x="270" y="615"/>
                  </a:lnTo>
                  <a:lnTo>
                    <a:pt x="265" y="610"/>
                  </a:lnTo>
                  <a:lnTo>
                    <a:pt x="258" y="599"/>
                  </a:lnTo>
                  <a:lnTo>
                    <a:pt x="241" y="558"/>
                  </a:lnTo>
                  <a:lnTo>
                    <a:pt x="236" y="547"/>
                  </a:lnTo>
                  <a:lnTo>
                    <a:pt x="233" y="535"/>
                  </a:lnTo>
                  <a:lnTo>
                    <a:pt x="232" y="521"/>
                  </a:lnTo>
                  <a:lnTo>
                    <a:pt x="230" y="505"/>
                  </a:lnTo>
                  <a:lnTo>
                    <a:pt x="229" y="490"/>
                  </a:lnTo>
                  <a:lnTo>
                    <a:pt x="228" y="477"/>
                  </a:lnTo>
                  <a:lnTo>
                    <a:pt x="227" y="470"/>
                  </a:lnTo>
                  <a:lnTo>
                    <a:pt x="226" y="462"/>
                  </a:lnTo>
                  <a:lnTo>
                    <a:pt x="223" y="451"/>
                  </a:lnTo>
                  <a:lnTo>
                    <a:pt x="222" y="437"/>
                  </a:lnTo>
                  <a:lnTo>
                    <a:pt x="222" y="425"/>
                  </a:lnTo>
                  <a:lnTo>
                    <a:pt x="225" y="417"/>
                  </a:lnTo>
                  <a:lnTo>
                    <a:pt x="227" y="411"/>
                  </a:lnTo>
                  <a:lnTo>
                    <a:pt x="228" y="401"/>
                  </a:lnTo>
                  <a:lnTo>
                    <a:pt x="229" y="388"/>
                  </a:lnTo>
                  <a:lnTo>
                    <a:pt x="229" y="374"/>
                  </a:lnTo>
                  <a:lnTo>
                    <a:pt x="228" y="362"/>
                  </a:lnTo>
                  <a:lnTo>
                    <a:pt x="223" y="344"/>
                  </a:lnTo>
                  <a:lnTo>
                    <a:pt x="226" y="333"/>
                  </a:lnTo>
                  <a:lnTo>
                    <a:pt x="230" y="323"/>
                  </a:lnTo>
                  <a:lnTo>
                    <a:pt x="236" y="313"/>
                  </a:lnTo>
                  <a:lnTo>
                    <a:pt x="242" y="309"/>
                  </a:lnTo>
                  <a:lnTo>
                    <a:pt x="247" y="303"/>
                  </a:lnTo>
                  <a:lnTo>
                    <a:pt x="249" y="295"/>
                  </a:lnTo>
                  <a:lnTo>
                    <a:pt x="249" y="281"/>
                  </a:lnTo>
                  <a:lnTo>
                    <a:pt x="251" y="260"/>
                  </a:lnTo>
                  <a:lnTo>
                    <a:pt x="254" y="249"/>
                  </a:lnTo>
                  <a:lnTo>
                    <a:pt x="256" y="244"/>
                  </a:lnTo>
                  <a:lnTo>
                    <a:pt x="257" y="238"/>
                  </a:lnTo>
                  <a:lnTo>
                    <a:pt x="256" y="226"/>
                  </a:lnTo>
                  <a:lnTo>
                    <a:pt x="255" y="212"/>
                  </a:lnTo>
                  <a:lnTo>
                    <a:pt x="255" y="180"/>
                  </a:lnTo>
                  <a:lnTo>
                    <a:pt x="257" y="159"/>
                  </a:lnTo>
                  <a:lnTo>
                    <a:pt x="264" y="137"/>
                  </a:lnTo>
                  <a:lnTo>
                    <a:pt x="273" y="118"/>
                  </a:lnTo>
                  <a:lnTo>
                    <a:pt x="284" y="104"/>
                  </a:lnTo>
                  <a:lnTo>
                    <a:pt x="294" y="97"/>
                  </a:lnTo>
                  <a:lnTo>
                    <a:pt x="309" y="91"/>
                  </a:lnTo>
                  <a:lnTo>
                    <a:pt x="329" y="86"/>
                  </a:lnTo>
                  <a:lnTo>
                    <a:pt x="349" y="84"/>
                  </a:lnTo>
                  <a:lnTo>
                    <a:pt x="367" y="82"/>
                  </a:lnTo>
                  <a:lnTo>
                    <a:pt x="400" y="80"/>
                  </a:lnTo>
                  <a:lnTo>
                    <a:pt x="419" y="77"/>
                  </a:lnTo>
                  <a:lnTo>
                    <a:pt x="440" y="75"/>
                  </a:lnTo>
                  <a:lnTo>
                    <a:pt x="460" y="73"/>
                  </a:lnTo>
                  <a:lnTo>
                    <a:pt x="479" y="71"/>
                  </a:lnTo>
                  <a:lnTo>
                    <a:pt x="492" y="70"/>
                  </a:lnTo>
                  <a:lnTo>
                    <a:pt x="504" y="68"/>
                  </a:lnTo>
                  <a:lnTo>
                    <a:pt x="513" y="61"/>
                  </a:lnTo>
                  <a:lnTo>
                    <a:pt x="523" y="53"/>
                  </a:lnTo>
                  <a:lnTo>
                    <a:pt x="528" y="45"/>
                  </a:lnTo>
                  <a:lnTo>
                    <a:pt x="533" y="38"/>
                  </a:lnTo>
                  <a:lnTo>
                    <a:pt x="534" y="35"/>
                  </a:lnTo>
                  <a:lnTo>
                    <a:pt x="538" y="30"/>
                  </a:lnTo>
                  <a:lnTo>
                    <a:pt x="542" y="20"/>
                  </a:lnTo>
                  <a:lnTo>
                    <a:pt x="546" y="12"/>
                  </a:lnTo>
                  <a:lnTo>
                    <a:pt x="5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399">
                <a:solidFill>
                  <a:srgbClr val="000000"/>
                </a:solidFill>
              </a:endParaRPr>
            </a:p>
          </p:txBody>
        </p:sp>
      </p:grpSp>
      <p:grpSp>
        <p:nvGrpSpPr>
          <p:cNvPr id="28" name="Group 15"/>
          <p:cNvGrpSpPr/>
          <p:nvPr/>
        </p:nvGrpSpPr>
        <p:grpSpPr>
          <a:xfrm>
            <a:off x="4291707" y="1426707"/>
            <a:ext cx="545732" cy="1985651"/>
            <a:chOff x="1536700" y="927100"/>
            <a:chExt cx="939800" cy="3419475"/>
          </a:xfrm>
          <a:solidFill>
            <a:schemeClr val="tx1">
              <a:lumMod val="65000"/>
              <a:lumOff val="35000"/>
            </a:schemeClr>
          </a:solidFill>
          <a:effectLst/>
        </p:grpSpPr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1897063" y="927100"/>
              <a:ext cx="322263" cy="546100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139" y="5"/>
                </a:cxn>
                <a:cxn ang="0">
                  <a:pos x="169" y="21"/>
                </a:cxn>
                <a:cxn ang="0">
                  <a:pos x="189" y="49"/>
                </a:cxn>
                <a:cxn ang="0">
                  <a:pos x="198" y="82"/>
                </a:cxn>
                <a:cxn ang="0">
                  <a:pos x="198" y="116"/>
                </a:cxn>
                <a:cxn ang="0">
                  <a:pos x="194" y="141"/>
                </a:cxn>
                <a:cxn ang="0">
                  <a:pos x="197" y="139"/>
                </a:cxn>
                <a:cxn ang="0">
                  <a:pos x="202" y="141"/>
                </a:cxn>
                <a:cxn ang="0">
                  <a:pos x="203" y="151"/>
                </a:cxn>
                <a:cxn ang="0">
                  <a:pos x="202" y="156"/>
                </a:cxn>
                <a:cxn ang="0">
                  <a:pos x="198" y="174"/>
                </a:cxn>
                <a:cxn ang="0">
                  <a:pos x="196" y="191"/>
                </a:cxn>
                <a:cxn ang="0">
                  <a:pos x="193" y="206"/>
                </a:cxn>
                <a:cxn ang="0">
                  <a:pos x="188" y="212"/>
                </a:cxn>
                <a:cxn ang="0">
                  <a:pos x="183" y="210"/>
                </a:cxn>
                <a:cxn ang="0">
                  <a:pos x="181" y="210"/>
                </a:cxn>
                <a:cxn ang="0">
                  <a:pos x="179" y="222"/>
                </a:cxn>
                <a:cxn ang="0">
                  <a:pos x="176" y="232"/>
                </a:cxn>
                <a:cxn ang="0">
                  <a:pos x="164" y="256"/>
                </a:cxn>
                <a:cxn ang="0">
                  <a:pos x="159" y="271"/>
                </a:cxn>
                <a:cxn ang="0">
                  <a:pos x="160" y="284"/>
                </a:cxn>
                <a:cxn ang="0">
                  <a:pos x="168" y="312"/>
                </a:cxn>
                <a:cxn ang="0">
                  <a:pos x="162" y="316"/>
                </a:cxn>
                <a:cxn ang="0">
                  <a:pos x="146" y="329"/>
                </a:cxn>
                <a:cxn ang="0">
                  <a:pos x="142" y="334"/>
                </a:cxn>
                <a:cxn ang="0">
                  <a:pos x="123" y="338"/>
                </a:cxn>
                <a:cxn ang="0">
                  <a:pos x="106" y="343"/>
                </a:cxn>
                <a:cxn ang="0">
                  <a:pos x="100" y="343"/>
                </a:cxn>
                <a:cxn ang="0">
                  <a:pos x="81" y="338"/>
                </a:cxn>
                <a:cxn ang="0">
                  <a:pos x="60" y="332"/>
                </a:cxn>
                <a:cxn ang="0">
                  <a:pos x="48" y="329"/>
                </a:cxn>
                <a:cxn ang="0">
                  <a:pos x="40" y="323"/>
                </a:cxn>
                <a:cxn ang="0">
                  <a:pos x="26" y="313"/>
                </a:cxn>
                <a:cxn ang="0">
                  <a:pos x="18" y="307"/>
                </a:cxn>
                <a:cxn ang="0">
                  <a:pos x="20" y="300"/>
                </a:cxn>
                <a:cxn ang="0">
                  <a:pos x="23" y="287"/>
                </a:cxn>
                <a:cxn ang="0">
                  <a:pos x="25" y="280"/>
                </a:cxn>
                <a:cxn ang="0">
                  <a:pos x="26" y="262"/>
                </a:cxn>
                <a:cxn ang="0">
                  <a:pos x="27" y="249"/>
                </a:cxn>
                <a:cxn ang="0">
                  <a:pos x="19" y="222"/>
                </a:cxn>
                <a:cxn ang="0">
                  <a:pos x="15" y="209"/>
                </a:cxn>
                <a:cxn ang="0">
                  <a:pos x="7" y="203"/>
                </a:cxn>
                <a:cxn ang="0">
                  <a:pos x="2" y="191"/>
                </a:cxn>
                <a:cxn ang="0">
                  <a:pos x="0" y="150"/>
                </a:cxn>
                <a:cxn ang="0">
                  <a:pos x="2" y="136"/>
                </a:cxn>
                <a:cxn ang="0">
                  <a:pos x="6" y="134"/>
                </a:cxn>
                <a:cxn ang="0">
                  <a:pos x="12" y="128"/>
                </a:cxn>
                <a:cxn ang="0">
                  <a:pos x="13" y="99"/>
                </a:cxn>
                <a:cxn ang="0">
                  <a:pos x="16" y="71"/>
                </a:cxn>
                <a:cxn ang="0">
                  <a:pos x="28" y="39"/>
                </a:cxn>
                <a:cxn ang="0">
                  <a:pos x="47" y="15"/>
                </a:cxn>
                <a:cxn ang="0">
                  <a:pos x="71" y="5"/>
                </a:cxn>
                <a:cxn ang="0">
                  <a:pos x="101" y="0"/>
                </a:cxn>
              </a:cxnLst>
              <a:rect l="0" t="0" r="r" b="b"/>
              <a:pathLst>
                <a:path w="203" h="344">
                  <a:moveTo>
                    <a:pt x="101" y="0"/>
                  </a:moveTo>
                  <a:lnTo>
                    <a:pt x="113" y="0"/>
                  </a:lnTo>
                  <a:lnTo>
                    <a:pt x="125" y="1"/>
                  </a:lnTo>
                  <a:lnTo>
                    <a:pt x="139" y="5"/>
                  </a:lnTo>
                  <a:lnTo>
                    <a:pt x="156" y="11"/>
                  </a:lnTo>
                  <a:lnTo>
                    <a:pt x="169" y="21"/>
                  </a:lnTo>
                  <a:lnTo>
                    <a:pt x="181" y="34"/>
                  </a:lnTo>
                  <a:lnTo>
                    <a:pt x="189" y="49"/>
                  </a:lnTo>
                  <a:lnTo>
                    <a:pt x="195" y="65"/>
                  </a:lnTo>
                  <a:lnTo>
                    <a:pt x="198" y="82"/>
                  </a:lnTo>
                  <a:lnTo>
                    <a:pt x="200" y="100"/>
                  </a:lnTo>
                  <a:lnTo>
                    <a:pt x="198" y="116"/>
                  </a:lnTo>
                  <a:lnTo>
                    <a:pt x="196" y="131"/>
                  </a:lnTo>
                  <a:lnTo>
                    <a:pt x="194" y="141"/>
                  </a:lnTo>
                  <a:lnTo>
                    <a:pt x="196" y="141"/>
                  </a:lnTo>
                  <a:lnTo>
                    <a:pt x="197" y="139"/>
                  </a:lnTo>
                  <a:lnTo>
                    <a:pt x="200" y="139"/>
                  </a:lnTo>
                  <a:lnTo>
                    <a:pt x="202" y="141"/>
                  </a:lnTo>
                  <a:lnTo>
                    <a:pt x="203" y="142"/>
                  </a:lnTo>
                  <a:lnTo>
                    <a:pt x="203" y="151"/>
                  </a:lnTo>
                  <a:lnTo>
                    <a:pt x="202" y="153"/>
                  </a:lnTo>
                  <a:lnTo>
                    <a:pt x="202" y="156"/>
                  </a:lnTo>
                  <a:lnTo>
                    <a:pt x="201" y="163"/>
                  </a:lnTo>
                  <a:lnTo>
                    <a:pt x="198" y="174"/>
                  </a:lnTo>
                  <a:lnTo>
                    <a:pt x="197" y="184"/>
                  </a:lnTo>
                  <a:lnTo>
                    <a:pt x="196" y="191"/>
                  </a:lnTo>
                  <a:lnTo>
                    <a:pt x="195" y="199"/>
                  </a:lnTo>
                  <a:lnTo>
                    <a:pt x="193" y="206"/>
                  </a:lnTo>
                  <a:lnTo>
                    <a:pt x="190" y="209"/>
                  </a:lnTo>
                  <a:lnTo>
                    <a:pt x="188" y="212"/>
                  </a:lnTo>
                  <a:lnTo>
                    <a:pt x="186" y="210"/>
                  </a:lnTo>
                  <a:lnTo>
                    <a:pt x="183" y="210"/>
                  </a:lnTo>
                  <a:lnTo>
                    <a:pt x="182" y="209"/>
                  </a:lnTo>
                  <a:lnTo>
                    <a:pt x="181" y="210"/>
                  </a:lnTo>
                  <a:lnTo>
                    <a:pt x="180" y="215"/>
                  </a:lnTo>
                  <a:lnTo>
                    <a:pt x="179" y="222"/>
                  </a:lnTo>
                  <a:lnTo>
                    <a:pt x="178" y="228"/>
                  </a:lnTo>
                  <a:lnTo>
                    <a:pt x="176" y="232"/>
                  </a:lnTo>
                  <a:lnTo>
                    <a:pt x="173" y="239"/>
                  </a:lnTo>
                  <a:lnTo>
                    <a:pt x="164" y="256"/>
                  </a:lnTo>
                  <a:lnTo>
                    <a:pt x="160" y="263"/>
                  </a:lnTo>
                  <a:lnTo>
                    <a:pt x="159" y="271"/>
                  </a:lnTo>
                  <a:lnTo>
                    <a:pt x="159" y="278"/>
                  </a:lnTo>
                  <a:lnTo>
                    <a:pt x="160" y="284"/>
                  </a:lnTo>
                  <a:lnTo>
                    <a:pt x="161" y="286"/>
                  </a:lnTo>
                  <a:lnTo>
                    <a:pt x="168" y="312"/>
                  </a:lnTo>
                  <a:lnTo>
                    <a:pt x="167" y="313"/>
                  </a:lnTo>
                  <a:lnTo>
                    <a:pt x="162" y="316"/>
                  </a:lnTo>
                  <a:lnTo>
                    <a:pt x="151" y="326"/>
                  </a:lnTo>
                  <a:lnTo>
                    <a:pt x="146" y="329"/>
                  </a:lnTo>
                  <a:lnTo>
                    <a:pt x="145" y="331"/>
                  </a:lnTo>
                  <a:lnTo>
                    <a:pt x="142" y="334"/>
                  </a:lnTo>
                  <a:lnTo>
                    <a:pt x="133" y="336"/>
                  </a:lnTo>
                  <a:lnTo>
                    <a:pt x="123" y="338"/>
                  </a:lnTo>
                  <a:lnTo>
                    <a:pt x="114" y="342"/>
                  </a:lnTo>
                  <a:lnTo>
                    <a:pt x="106" y="343"/>
                  </a:lnTo>
                  <a:lnTo>
                    <a:pt x="102" y="344"/>
                  </a:lnTo>
                  <a:lnTo>
                    <a:pt x="100" y="343"/>
                  </a:lnTo>
                  <a:lnTo>
                    <a:pt x="92" y="341"/>
                  </a:lnTo>
                  <a:lnTo>
                    <a:pt x="81" y="338"/>
                  </a:lnTo>
                  <a:lnTo>
                    <a:pt x="71" y="335"/>
                  </a:lnTo>
                  <a:lnTo>
                    <a:pt x="60" y="332"/>
                  </a:lnTo>
                  <a:lnTo>
                    <a:pt x="52" y="330"/>
                  </a:lnTo>
                  <a:lnTo>
                    <a:pt x="48" y="329"/>
                  </a:lnTo>
                  <a:lnTo>
                    <a:pt x="45" y="328"/>
                  </a:lnTo>
                  <a:lnTo>
                    <a:pt x="40" y="323"/>
                  </a:lnTo>
                  <a:lnTo>
                    <a:pt x="33" y="317"/>
                  </a:lnTo>
                  <a:lnTo>
                    <a:pt x="26" y="313"/>
                  </a:lnTo>
                  <a:lnTo>
                    <a:pt x="20" y="308"/>
                  </a:lnTo>
                  <a:lnTo>
                    <a:pt x="18" y="307"/>
                  </a:lnTo>
                  <a:lnTo>
                    <a:pt x="19" y="305"/>
                  </a:lnTo>
                  <a:lnTo>
                    <a:pt x="20" y="300"/>
                  </a:lnTo>
                  <a:lnTo>
                    <a:pt x="22" y="293"/>
                  </a:lnTo>
                  <a:lnTo>
                    <a:pt x="23" y="287"/>
                  </a:lnTo>
                  <a:lnTo>
                    <a:pt x="25" y="285"/>
                  </a:lnTo>
                  <a:lnTo>
                    <a:pt x="25" y="280"/>
                  </a:lnTo>
                  <a:lnTo>
                    <a:pt x="26" y="271"/>
                  </a:lnTo>
                  <a:lnTo>
                    <a:pt x="26" y="262"/>
                  </a:lnTo>
                  <a:lnTo>
                    <a:pt x="27" y="255"/>
                  </a:lnTo>
                  <a:lnTo>
                    <a:pt x="27" y="249"/>
                  </a:lnTo>
                  <a:lnTo>
                    <a:pt x="22" y="230"/>
                  </a:lnTo>
                  <a:lnTo>
                    <a:pt x="19" y="222"/>
                  </a:lnTo>
                  <a:lnTo>
                    <a:pt x="18" y="216"/>
                  </a:lnTo>
                  <a:lnTo>
                    <a:pt x="15" y="209"/>
                  </a:lnTo>
                  <a:lnTo>
                    <a:pt x="8" y="206"/>
                  </a:lnTo>
                  <a:lnTo>
                    <a:pt x="7" y="203"/>
                  </a:lnTo>
                  <a:lnTo>
                    <a:pt x="5" y="200"/>
                  </a:lnTo>
                  <a:lnTo>
                    <a:pt x="2" y="191"/>
                  </a:lnTo>
                  <a:lnTo>
                    <a:pt x="0" y="167"/>
                  </a:lnTo>
                  <a:lnTo>
                    <a:pt x="0" y="150"/>
                  </a:lnTo>
                  <a:lnTo>
                    <a:pt x="1" y="142"/>
                  </a:lnTo>
                  <a:lnTo>
                    <a:pt x="2" y="136"/>
                  </a:lnTo>
                  <a:lnTo>
                    <a:pt x="4" y="134"/>
                  </a:lnTo>
                  <a:lnTo>
                    <a:pt x="6" y="134"/>
                  </a:lnTo>
                  <a:lnTo>
                    <a:pt x="13" y="137"/>
                  </a:lnTo>
                  <a:lnTo>
                    <a:pt x="12" y="128"/>
                  </a:lnTo>
                  <a:lnTo>
                    <a:pt x="12" y="115"/>
                  </a:lnTo>
                  <a:lnTo>
                    <a:pt x="13" y="99"/>
                  </a:lnTo>
                  <a:lnTo>
                    <a:pt x="15" y="84"/>
                  </a:lnTo>
                  <a:lnTo>
                    <a:pt x="16" y="71"/>
                  </a:lnTo>
                  <a:lnTo>
                    <a:pt x="20" y="56"/>
                  </a:lnTo>
                  <a:lnTo>
                    <a:pt x="28" y="39"/>
                  </a:lnTo>
                  <a:lnTo>
                    <a:pt x="37" y="25"/>
                  </a:lnTo>
                  <a:lnTo>
                    <a:pt x="47" y="15"/>
                  </a:lnTo>
                  <a:lnTo>
                    <a:pt x="57" y="8"/>
                  </a:lnTo>
                  <a:lnTo>
                    <a:pt x="71" y="5"/>
                  </a:lnTo>
                  <a:lnTo>
                    <a:pt x="86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399">
                <a:solidFill>
                  <a:srgbClr val="000000"/>
                </a:solidFill>
              </a:endParaRPr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1536700" y="1343025"/>
              <a:ext cx="939800" cy="3003550"/>
            </a:xfrm>
            <a:custGeom>
              <a:avLst/>
              <a:gdLst/>
              <a:ahLst/>
              <a:cxnLst>
                <a:cxn ang="0">
                  <a:pos x="116" y="936"/>
                </a:cxn>
                <a:cxn ang="0">
                  <a:pos x="116" y="887"/>
                </a:cxn>
                <a:cxn ang="0">
                  <a:pos x="241" y="8"/>
                </a:cxn>
                <a:cxn ang="0">
                  <a:pos x="253" y="83"/>
                </a:cxn>
                <a:cxn ang="0">
                  <a:pos x="328" y="333"/>
                </a:cxn>
                <a:cxn ang="0">
                  <a:pos x="320" y="475"/>
                </a:cxn>
                <a:cxn ang="0">
                  <a:pos x="362" y="625"/>
                </a:cxn>
                <a:cxn ang="0">
                  <a:pos x="366" y="594"/>
                </a:cxn>
                <a:cxn ang="0">
                  <a:pos x="350" y="433"/>
                </a:cxn>
                <a:cxn ang="0">
                  <a:pos x="325" y="246"/>
                </a:cxn>
                <a:cxn ang="0">
                  <a:pos x="327" y="138"/>
                </a:cxn>
                <a:cxn ang="0">
                  <a:pos x="363" y="97"/>
                </a:cxn>
                <a:cxn ang="0">
                  <a:pos x="369" y="172"/>
                </a:cxn>
                <a:cxn ang="0">
                  <a:pos x="416" y="272"/>
                </a:cxn>
                <a:cxn ang="0">
                  <a:pos x="452" y="454"/>
                </a:cxn>
                <a:cxn ang="0">
                  <a:pos x="461" y="607"/>
                </a:cxn>
                <a:cxn ang="0">
                  <a:pos x="503" y="623"/>
                </a:cxn>
                <a:cxn ang="0">
                  <a:pos x="485" y="510"/>
                </a:cxn>
                <a:cxn ang="0">
                  <a:pos x="454" y="366"/>
                </a:cxn>
                <a:cxn ang="0">
                  <a:pos x="431" y="187"/>
                </a:cxn>
                <a:cxn ang="0">
                  <a:pos x="403" y="67"/>
                </a:cxn>
                <a:cxn ang="0">
                  <a:pos x="416" y="40"/>
                </a:cxn>
                <a:cxn ang="0">
                  <a:pos x="531" y="83"/>
                </a:cxn>
                <a:cxn ang="0">
                  <a:pos x="558" y="193"/>
                </a:cxn>
                <a:cxn ang="0">
                  <a:pos x="578" y="365"/>
                </a:cxn>
                <a:cxn ang="0">
                  <a:pos x="592" y="493"/>
                </a:cxn>
                <a:cxn ang="0">
                  <a:pos x="585" y="603"/>
                </a:cxn>
                <a:cxn ang="0">
                  <a:pos x="576" y="752"/>
                </a:cxn>
                <a:cxn ang="0">
                  <a:pos x="573" y="846"/>
                </a:cxn>
                <a:cxn ang="0">
                  <a:pos x="539" y="1024"/>
                </a:cxn>
                <a:cxn ang="0">
                  <a:pos x="498" y="1166"/>
                </a:cxn>
                <a:cxn ang="0">
                  <a:pos x="473" y="1239"/>
                </a:cxn>
                <a:cxn ang="0">
                  <a:pos x="449" y="1322"/>
                </a:cxn>
                <a:cxn ang="0">
                  <a:pos x="422" y="1410"/>
                </a:cxn>
                <a:cxn ang="0">
                  <a:pos x="373" y="1531"/>
                </a:cxn>
                <a:cxn ang="0">
                  <a:pos x="386" y="1622"/>
                </a:cxn>
                <a:cxn ang="0">
                  <a:pos x="384" y="1748"/>
                </a:cxn>
                <a:cxn ang="0">
                  <a:pos x="357" y="1805"/>
                </a:cxn>
                <a:cxn ang="0">
                  <a:pos x="380" y="1878"/>
                </a:cxn>
                <a:cxn ang="0">
                  <a:pos x="279" y="1888"/>
                </a:cxn>
                <a:cxn ang="0">
                  <a:pos x="258" y="1823"/>
                </a:cxn>
                <a:cxn ang="0">
                  <a:pos x="267" y="1734"/>
                </a:cxn>
                <a:cxn ang="0">
                  <a:pos x="250" y="1662"/>
                </a:cxn>
                <a:cxn ang="0">
                  <a:pos x="228" y="1568"/>
                </a:cxn>
                <a:cxn ang="0">
                  <a:pos x="210" y="1443"/>
                </a:cxn>
                <a:cxn ang="0">
                  <a:pos x="198" y="1253"/>
                </a:cxn>
                <a:cxn ang="0">
                  <a:pos x="184" y="1063"/>
                </a:cxn>
                <a:cxn ang="0">
                  <a:pos x="155" y="926"/>
                </a:cxn>
                <a:cxn ang="0">
                  <a:pos x="139" y="964"/>
                </a:cxn>
                <a:cxn ang="0">
                  <a:pos x="144" y="980"/>
                </a:cxn>
                <a:cxn ang="0">
                  <a:pos x="108" y="974"/>
                </a:cxn>
                <a:cxn ang="0">
                  <a:pos x="83" y="964"/>
                </a:cxn>
                <a:cxn ang="0">
                  <a:pos x="50" y="911"/>
                </a:cxn>
                <a:cxn ang="0">
                  <a:pos x="19" y="845"/>
                </a:cxn>
                <a:cxn ang="0">
                  <a:pos x="5" y="657"/>
                </a:cxn>
                <a:cxn ang="0">
                  <a:pos x="7" y="476"/>
                </a:cxn>
                <a:cxn ang="0">
                  <a:pos x="13" y="225"/>
                </a:cxn>
                <a:cxn ang="0">
                  <a:pos x="39" y="110"/>
                </a:cxn>
                <a:cxn ang="0">
                  <a:pos x="153" y="58"/>
                </a:cxn>
                <a:cxn ang="0">
                  <a:pos x="242" y="2"/>
                </a:cxn>
              </a:cxnLst>
              <a:rect l="0" t="0" r="r" b="b"/>
              <a:pathLst>
                <a:path w="592" h="1892">
                  <a:moveTo>
                    <a:pt x="116" y="887"/>
                  </a:moveTo>
                  <a:lnTo>
                    <a:pt x="115" y="892"/>
                  </a:lnTo>
                  <a:lnTo>
                    <a:pt x="112" y="899"/>
                  </a:lnTo>
                  <a:lnTo>
                    <a:pt x="111" y="908"/>
                  </a:lnTo>
                  <a:lnTo>
                    <a:pt x="111" y="915"/>
                  </a:lnTo>
                  <a:lnTo>
                    <a:pt x="112" y="926"/>
                  </a:lnTo>
                  <a:lnTo>
                    <a:pt x="115" y="935"/>
                  </a:lnTo>
                  <a:lnTo>
                    <a:pt x="116" y="936"/>
                  </a:lnTo>
                  <a:lnTo>
                    <a:pt x="117" y="935"/>
                  </a:lnTo>
                  <a:lnTo>
                    <a:pt x="117" y="933"/>
                  </a:lnTo>
                  <a:lnTo>
                    <a:pt x="118" y="931"/>
                  </a:lnTo>
                  <a:lnTo>
                    <a:pt x="118" y="921"/>
                  </a:lnTo>
                  <a:lnTo>
                    <a:pt x="117" y="910"/>
                  </a:lnTo>
                  <a:lnTo>
                    <a:pt x="117" y="900"/>
                  </a:lnTo>
                  <a:lnTo>
                    <a:pt x="116" y="890"/>
                  </a:lnTo>
                  <a:lnTo>
                    <a:pt x="116" y="887"/>
                  </a:lnTo>
                  <a:close/>
                  <a:moveTo>
                    <a:pt x="383" y="632"/>
                  </a:moveTo>
                  <a:lnTo>
                    <a:pt x="388" y="633"/>
                  </a:lnTo>
                  <a:lnTo>
                    <a:pt x="395" y="635"/>
                  </a:lnTo>
                  <a:lnTo>
                    <a:pt x="383" y="632"/>
                  </a:lnTo>
                  <a:close/>
                  <a:moveTo>
                    <a:pt x="245" y="0"/>
                  </a:moveTo>
                  <a:lnTo>
                    <a:pt x="243" y="1"/>
                  </a:lnTo>
                  <a:lnTo>
                    <a:pt x="243" y="3"/>
                  </a:lnTo>
                  <a:lnTo>
                    <a:pt x="241" y="8"/>
                  </a:lnTo>
                  <a:lnTo>
                    <a:pt x="240" y="11"/>
                  </a:lnTo>
                  <a:lnTo>
                    <a:pt x="239" y="14"/>
                  </a:lnTo>
                  <a:lnTo>
                    <a:pt x="238" y="22"/>
                  </a:lnTo>
                  <a:lnTo>
                    <a:pt x="239" y="33"/>
                  </a:lnTo>
                  <a:lnTo>
                    <a:pt x="241" y="46"/>
                  </a:lnTo>
                  <a:lnTo>
                    <a:pt x="243" y="58"/>
                  </a:lnTo>
                  <a:lnTo>
                    <a:pt x="248" y="72"/>
                  </a:lnTo>
                  <a:lnTo>
                    <a:pt x="253" y="83"/>
                  </a:lnTo>
                  <a:lnTo>
                    <a:pt x="279" y="164"/>
                  </a:lnTo>
                  <a:lnTo>
                    <a:pt x="285" y="183"/>
                  </a:lnTo>
                  <a:lnTo>
                    <a:pt x="292" y="205"/>
                  </a:lnTo>
                  <a:lnTo>
                    <a:pt x="299" y="231"/>
                  </a:lnTo>
                  <a:lnTo>
                    <a:pt x="313" y="280"/>
                  </a:lnTo>
                  <a:lnTo>
                    <a:pt x="319" y="302"/>
                  </a:lnTo>
                  <a:lnTo>
                    <a:pt x="325" y="321"/>
                  </a:lnTo>
                  <a:lnTo>
                    <a:pt x="328" y="333"/>
                  </a:lnTo>
                  <a:lnTo>
                    <a:pt x="334" y="354"/>
                  </a:lnTo>
                  <a:lnTo>
                    <a:pt x="336" y="373"/>
                  </a:lnTo>
                  <a:lnTo>
                    <a:pt x="337" y="389"/>
                  </a:lnTo>
                  <a:lnTo>
                    <a:pt x="335" y="407"/>
                  </a:lnTo>
                  <a:lnTo>
                    <a:pt x="333" y="416"/>
                  </a:lnTo>
                  <a:lnTo>
                    <a:pt x="329" y="431"/>
                  </a:lnTo>
                  <a:lnTo>
                    <a:pt x="326" y="452"/>
                  </a:lnTo>
                  <a:lnTo>
                    <a:pt x="320" y="475"/>
                  </a:lnTo>
                  <a:lnTo>
                    <a:pt x="308" y="531"/>
                  </a:lnTo>
                  <a:lnTo>
                    <a:pt x="303" y="560"/>
                  </a:lnTo>
                  <a:lnTo>
                    <a:pt x="297" y="587"/>
                  </a:lnTo>
                  <a:lnTo>
                    <a:pt x="291" y="612"/>
                  </a:lnTo>
                  <a:lnTo>
                    <a:pt x="313" y="617"/>
                  </a:lnTo>
                  <a:lnTo>
                    <a:pt x="336" y="623"/>
                  </a:lnTo>
                  <a:lnTo>
                    <a:pt x="359" y="628"/>
                  </a:lnTo>
                  <a:lnTo>
                    <a:pt x="362" y="625"/>
                  </a:lnTo>
                  <a:lnTo>
                    <a:pt x="369" y="625"/>
                  </a:lnTo>
                  <a:lnTo>
                    <a:pt x="387" y="626"/>
                  </a:lnTo>
                  <a:lnTo>
                    <a:pt x="380" y="619"/>
                  </a:lnTo>
                  <a:lnTo>
                    <a:pt x="374" y="615"/>
                  </a:lnTo>
                  <a:lnTo>
                    <a:pt x="370" y="611"/>
                  </a:lnTo>
                  <a:lnTo>
                    <a:pt x="369" y="609"/>
                  </a:lnTo>
                  <a:lnTo>
                    <a:pt x="367" y="604"/>
                  </a:lnTo>
                  <a:lnTo>
                    <a:pt x="366" y="594"/>
                  </a:lnTo>
                  <a:lnTo>
                    <a:pt x="365" y="578"/>
                  </a:lnTo>
                  <a:lnTo>
                    <a:pt x="363" y="559"/>
                  </a:lnTo>
                  <a:lnTo>
                    <a:pt x="360" y="537"/>
                  </a:lnTo>
                  <a:lnTo>
                    <a:pt x="359" y="515"/>
                  </a:lnTo>
                  <a:lnTo>
                    <a:pt x="356" y="492"/>
                  </a:lnTo>
                  <a:lnTo>
                    <a:pt x="354" y="469"/>
                  </a:lnTo>
                  <a:lnTo>
                    <a:pt x="352" y="450"/>
                  </a:lnTo>
                  <a:lnTo>
                    <a:pt x="350" y="433"/>
                  </a:lnTo>
                  <a:lnTo>
                    <a:pt x="348" y="415"/>
                  </a:lnTo>
                  <a:lnTo>
                    <a:pt x="345" y="393"/>
                  </a:lnTo>
                  <a:lnTo>
                    <a:pt x="342" y="368"/>
                  </a:lnTo>
                  <a:lnTo>
                    <a:pt x="335" y="317"/>
                  </a:lnTo>
                  <a:lnTo>
                    <a:pt x="332" y="294"/>
                  </a:lnTo>
                  <a:lnTo>
                    <a:pt x="328" y="273"/>
                  </a:lnTo>
                  <a:lnTo>
                    <a:pt x="326" y="257"/>
                  </a:lnTo>
                  <a:lnTo>
                    <a:pt x="325" y="246"/>
                  </a:lnTo>
                  <a:lnTo>
                    <a:pt x="321" y="229"/>
                  </a:lnTo>
                  <a:lnTo>
                    <a:pt x="319" y="215"/>
                  </a:lnTo>
                  <a:lnTo>
                    <a:pt x="319" y="200"/>
                  </a:lnTo>
                  <a:lnTo>
                    <a:pt x="320" y="183"/>
                  </a:lnTo>
                  <a:lnTo>
                    <a:pt x="321" y="172"/>
                  </a:lnTo>
                  <a:lnTo>
                    <a:pt x="323" y="164"/>
                  </a:lnTo>
                  <a:lnTo>
                    <a:pt x="326" y="150"/>
                  </a:lnTo>
                  <a:lnTo>
                    <a:pt x="327" y="138"/>
                  </a:lnTo>
                  <a:lnTo>
                    <a:pt x="328" y="127"/>
                  </a:lnTo>
                  <a:lnTo>
                    <a:pt x="329" y="118"/>
                  </a:lnTo>
                  <a:lnTo>
                    <a:pt x="329" y="115"/>
                  </a:lnTo>
                  <a:lnTo>
                    <a:pt x="341" y="82"/>
                  </a:lnTo>
                  <a:lnTo>
                    <a:pt x="349" y="82"/>
                  </a:lnTo>
                  <a:lnTo>
                    <a:pt x="356" y="84"/>
                  </a:lnTo>
                  <a:lnTo>
                    <a:pt x="358" y="87"/>
                  </a:lnTo>
                  <a:lnTo>
                    <a:pt x="363" y="97"/>
                  </a:lnTo>
                  <a:lnTo>
                    <a:pt x="364" y="105"/>
                  </a:lnTo>
                  <a:lnTo>
                    <a:pt x="362" y="114"/>
                  </a:lnTo>
                  <a:lnTo>
                    <a:pt x="358" y="121"/>
                  </a:lnTo>
                  <a:lnTo>
                    <a:pt x="355" y="126"/>
                  </a:lnTo>
                  <a:lnTo>
                    <a:pt x="355" y="132"/>
                  </a:lnTo>
                  <a:lnTo>
                    <a:pt x="358" y="146"/>
                  </a:lnTo>
                  <a:lnTo>
                    <a:pt x="364" y="160"/>
                  </a:lnTo>
                  <a:lnTo>
                    <a:pt x="369" y="172"/>
                  </a:lnTo>
                  <a:lnTo>
                    <a:pt x="372" y="177"/>
                  </a:lnTo>
                  <a:lnTo>
                    <a:pt x="377" y="187"/>
                  </a:lnTo>
                  <a:lnTo>
                    <a:pt x="384" y="200"/>
                  </a:lnTo>
                  <a:lnTo>
                    <a:pt x="392" y="215"/>
                  </a:lnTo>
                  <a:lnTo>
                    <a:pt x="399" y="230"/>
                  </a:lnTo>
                  <a:lnTo>
                    <a:pt x="407" y="245"/>
                  </a:lnTo>
                  <a:lnTo>
                    <a:pt x="413" y="260"/>
                  </a:lnTo>
                  <a:lnTo>
                    <a:pt x="416" y="272"/>
                  </a:lnTo>
                  <a:lnTo>
                    <a:pt x="420" y="287"/>
                  </a:lnTo>
                  <a:lnTo>
                    <a:pt x="424" y="307"/>
                  </a:lnTo>
                  <a:lnTo>
                    <a:pt x="436" y="355"/>
                  </a:lnTo>
                  <a:lnTo>
                    <a:pt x="440" y="381"/>
                  </a:lnTo>
                  <a:lnTo>
                    <a:pt x="445" y="403"/>
                  </a:lnTo>
                  <a:lnTo>
                    <a:pt x="447" y="422"/>
                  </a:lnTo>
                  <a:lnTo>
                    <a:pt x="450" y="436"/>
                  </a:lnTo>
                  <a:lnTo>
                    <a:pt x="452" y="454"/>
                  </a:lnTo>
                  <a:lnTo>
                    <a:pt x="454" y="474"/>
                  </a:lnTo>
                  <a:lnTo>
                    <a:pt x="458" y="496"/>
                  </a:lnTo>
                  <a:lnTo>
                    <a:pt x="460" y="517"/>
                  </a:lnTo>
                  <a:lnTo>
                    <a:pt x="462" y="537"/>
                  </a:lnTo>
                  <a:lnTo>
                    <a:pt x="464" y="553"/>
                  </a:lnTo>
                  <a:lnTo>
                    <a:pt x="465" y="566"/>
                  </a:lnTo>
                  <a:lnTo>
                    <a:pt x="465" y="595"/>
                  </a:lnTo>
                  <a:lnTo>
                    <a:pt x="461" y="607"/>
                  </a:lnTo>
                  <a:lnTo>
                    <a:pt x="458" y="615"/>
                  </a:lnTo>
                  <a:lnTo>
                    <a:pt x="452" y="625"/>
                  </a:lnTo>
                  <a:lnTo>
                    <a:pt x="445" y="637"/>
                  </a:lnTo>
                  <a:lnTo>
                    <a:pt x="490" y="637"/>
                  </a:lnTo>
                  <a:lnTo>
                    <a:pt x="494" y="636"/>
                  </a:lnTo>
                  <a:lnTo>
                    <a:pt x="497" y="633"/>
                  </a:lnTo>
                  <a:lnTo>
                    <a:pt x="500" y="632"/>
                  </a:lnTo>
                  <a:lnTo>
                    <a:pt x="503" y="623"/>
                  </a:lnTo>
                  <a:lnTo>
                    <a:pt x="507" y="616"/>
                  </a:lnTo>
                  <a:lnTo>
                    <a:pt x="507" y="608"/>
                  </a:lnTo>
                  <a:lnTo>
                    <a:pt x="505" y="602"/>
                  </a:lnTo>
                  <a:lnTo>
                    <a:pt x="502" y="590"/>
                  </a:lnTo>
                  <a:lnTo>
                    <a:pt x="498" y="575"/>
                  </a:lnTo>
                  <a:lnTo>
                    <a:pt x="495" y="555"/>
                  </a:lnTo>
                  <a:lnTo>
                    <a:pt x="490" y="533"/>
                  </a:lnTo>
                  <a:lnTo>
                    <a:pt x="485" y="510"/>
                  </a:lnTo>
                  <a:lnTo>
                    <a:pt x="480" y="487"/>
                  </a:lnTo>
                  <a:lnTo>
                    <a:pt x="474" y="464"/>
                  </a:lnTo>
                  <a:lnTo>
                    <a:pt x="469" y="441"/>
                  </a:lnTo>
                  <a:lnTo>
                    <a:pt x="466" y="423"/>
                  </a:lnTo>
                  <a:lnTo>
                    <a:pt x="462" y="408"/>
                  </a:lnTo>
                  <a:lnTo>
                    <a:pt x="460" y="397"/>
                  </a:lnTo>
                  <a:lnTo>
                    <a:pt x="458" y="385"/>
                  </a:lnTo>
                  <a:lnTo>
                    <a:pt x="454" y="366"/>
                  </a:lnTo>
                  <a:lnTo>
                    <a:pt x="451" y="341"/>
                  </a:lnTo>
                  <a:lnTo>
                    <a:pt x="447" y="316"/>
                  </a:lnTo>
                  <a:lnTo>
                    <a:pt x="444" y="288"/>
                  </a:lnTo>
                  <a:lnTo>
                    <a:pt x="440" y="261"/>
                  </a:lnTo>
                  <a:lnTo>
                    <a:pt x="437" y="236"/>
                  </a:lnTo>
                  <a:lnTo>
                    <a:pt x="435" y="214"/>
                  </a:lnTo>
                  <a:lnTo>
                    <a:pt x="432" y="197"/>
                  </a:lnTo>
                  <a:lnTo>
                    <a:pt x="431" y="187"/>
                  </a:lnTo>
                  <a:lnTo>
                    <a:pt x="429" y="176"/>
                  </a:lnTo>
                  <a:lnTo>
                    <a:pt x="427" y="161"/>
                  </a:lnTo>
                  <a:lnTo>
                    <a:pt x="422" y="144"/>
                  </a:lnTo>
                  <a:lnTo>
                    <a:pt x="417" y="125"/>
                  </a:lnTo>
                  <a:lnTo>
                    <a:pt x="414" y="107"/>
                  </a:lnTo>
                  <a:lnTo>
                    <a:pt x="409" y="89"/>
                  </a:lnTo>
                  <a:lnTo>
                    <a:pt x="406" y="76"/>
                  </a:lnTo>
                  <a:lnTo>
                    <a:pt x="403" y="67"/>
                  </a:lnTo>
                  <a:lnTo>
                    <a:pt x="402" y="64"/>
                  </a:lnTo>
                  <a:lnTo>
                    <a:pt x="401" y="57"/>
                  </a:lnTo>
                  <a:lnTo>
                    <a:pt x="399" y="46"/>
                  </a:lnTo>
                  <a:lnTo>
                    <a:pt x="396" y="38"/>
                  </a:lnTo>
                  <a:lnTo>
                    <a:pt x="395" y="32"/>
                  </a:lnTo>
                  <a:lnTo>
                    <a:pt x="396" y="31"/>
                  </a:lnTo>
                  <a:lnTo>
                    <a:pt x="400" y="32"/>
                  </a:lnTo>
                  <a:lnTo>
                    <a:pt x="416" y="40"/>
                  </a:lnTo>
                  <a:lnTo>
                    <a:pt x="427" y="45"/>
                  </a:lnTo>
                  <a:lnTo>
                    <a:pt x="437" y="48"/>
                  </a:lnTo>
                  <a:lnTo>
                    <a:pt x="452" y="54"/>
                  </a:lnTo>
                  <a:lnTo>
                    <a:pt x="469" y="60"/>
                  </a:lnTo>
                  <a:lnTo>
                    <a:pt x="488" y="67"/>
                  </a:lnTo>
                  <a:lnTo>
                    <a:pt x="507" y="73"/>
                  </a:lnTo>
                  <a:lnTo>
                    <a:pt x="520" y="79"/>
                  </a:lnTo>
                  <a:lnTo>
                    <a:pt x="531" y="83"/>
                  </a:lnTo>
                  <a:lnTo>
                    <a:pt x="540" y="91"/>
                  </a:lnTo>
                  <a:lnTo>
                    <a:pt x="545" y="101"/>
                  </a:lnTo>
                  <a:lnTo>
                    <a:pt x="547" y="112"/>
                  </a:lnTo>
                  <a:lnTo>
                    <a:pt x="548" y="126"/>
                  </a:lnTo>
                  <a:lnTo>
                    <a:pt x="549" y="136"/>
                  </a:lnTo>
                  <a:lnTo>
                    <a:pt x="552" y="151"/>
                  </a:lnTo>
                  <a:lnTo>
                    <a:pt x="554" y="169"/>
                  </a:lnTo>
                  <a:lnTo>
                    <a:pt x="558" y="193"/>
                  </a:lnTo>
                  <a:lnTo>
                    <a:pt x="560" y="218"/>
                  </a:lnTo>
                  <a:lnTo>
                    <a:pt x="563" y="244"/>
                  </a:lnTo>
                  <a:lnTo>
                    <a:pt x="567" y="271"/>
                  </a:lnTo>
                  <a:lnTo>
                    <a:pt x="569" y="295"/>
                  </a:lnTo>
                  <a:lnTo>
                    <a:pt x="573" y="317"/>
                  </a:lnTo>
                  <a:lnTo>
                    <a:pt x="575" y="336"/>
                  </a:lnTo>
                  <a:lnTo>
                    <a:pt x="576" y="348"/>
                  </a:lnTo>
                  <a:lnTo>
                    <a:pt x="578" y="365"/>
                  </a:lnTo>
                  <a:lnTo>
                    <a:pt x="581" y="385"/>
                  </a:lnTo>
                  <a:lnTo>
                    <a:pt x="583" y="407"/>
                  </a:lnTo>
                  <a:lnTo>
                    <a:pt x="585" y="428"/>
                  </a:lnTo>
                  <a:lnTo>
                    <a:pt x="588" y="446"/>
                  </a:lnTo>
                  <a:lnTo>
                    <a:pt x="590" y="462"/>
                  </a:lnTo>
                  <a:lnTo>
                    <a:pt x="591" y="474"/>
                  </a:lnTo>
                  <a:lnTo>
                    <a:pt x="592" y="480"/>
                  </a:lnTo>
                  <a:lnTo>
                    <a:pt x="592" y="493"/>
                  </a:lnTo>
                  <a:lnTo>
                    <a:pt x="590" y="503"/>
                  </a:lnTo>
                  <a:lnTo>
                    <a:pt x="589" y="514"/>
                  </a:lnTo>
                  <a:lnTo>
                    <a:pt x="588" y="522"/>
                  </a:lnTo>
                  <a:lnTo>
                    <a:pt x="588" y="531"/>
                  </a:lnTo>
                  <a:lnTo>
                    <a:pt x="587" y="547"/>
                  </a:lnTo>
                  <a:lnTo>
                    <a:pt x="587" y="566"/>
                  </a:lnTo>
                  <a:lnTo>
                    <a:pt x="585" y="586"/>
                  </a:lnTo>
                  <a:lnTo>
                    <a:pt x="585" y="603"/>
                  </a:lnTo>
                  <a:lnTo>
                    <a:pt x="584" y="617"/>
                  </a:lnTo>
                  <a:lnTo>
                    <a:pt x="581" y="637"/>
                  </a:lnTo>
                  <a:lnTo>
                    <a:pt x="578" y="652"/>
                  </a:lnTo>
                  <a:lnTo>
                    <a:pt x="578" y="673"/>
                  </a:lnTo>
                  <a:lnTo>
                    <a:pt x="580" y="686"/>
                  </a:lnTo>
                  <a:lnTo>
                    <a:pt x="580" y="746"/>
                  </a:lnTo>
                  <a:lnTo>
                    <a:pt x="577" y="751"/>
                  </a:lnTo>
                  <a:lnTo>
                    <a:pt x="576" y="752"/>
                  </a:lnTo>
                  <a:lnTo>
                    <a:pt x="574" y="752"/>
                  </a:lnTo>
                  <a:lnTo>
                    <a:pt x="577" y="762"/>
                  </a:lnTo>
                  <a:lnTo>
                    <a:pt x="578" y="772"/>
                  </a:lnTo>
                  <a:lnTo>
                    <a:pt x="577" y="783"/>
                  </a:lnTo>
                  <a:lnTo>
                    <a:pt x="575" y="797"/>
                  </a:lnTo>
                  <a:lnTo>
                    <a:pt x="574" y="811"/>
                  </a:lnTo>
                  <a:lnTo>
                    <a:pt x="573" y="824"/>
                  </a:lnTo>
                  <a:lnTo>
                    <a:pt x="573" y="846"/>
                  </a:lnTo>
                  <a:lnTo>
                    <a:pt x="571" y="872"/>
                  </a:lnTo>
                  <a:lnTo>
                    <a:pt x="570" y="902"/>
                  </a:lnTo>
                  <a:lnTo>
                    <a:pt x="566" y="931"/>
                  </a:lnTo>
                  <a:lnTo>
                    <a:pt x="559" y="958"/>
                  </a:lnTo>
                  <a:lnTo>
                    <a:pt x="552" y="982"/>
                  </a:lnTo>
                  <a:lnTo>
                    <a:pt x="548" y="992"/>
                  </a:lnTo>
                  <a:lnTo>
                    <a:pt x="545" y="1006"/>
                  </a:lnTo>
                  <a:lnTo>
                    <a:pt x="539" y="1024"/>
                  </a:lnTo>
                  <a:lnTo>
                    <a:pt x="533" y="1045"/>
                  </a:lnTo>
                  <a:lnTo>
                    <a:pt x="527" y="1067"/>
                  </a:lnTo>
                  <a:lnTo>
                    <a:pt x="520" y="1089"/>
                  </a:lnTo>
                  <a:lnTo>
                    <a:pt x="515" y="1111"/>
                  </a:lnTo>
                  <a:lnTo>
                    <a:pt x="509" y="1131"/>
                  </a:lnTo>
                  <a:lnTo>
                    <a:pt x="504" y="1147"/>
                  </a:lnTo>
                  <a:lnTo>
                    <a:pt x="501" y="1159"/>
                  </a:lnTo>
                  <a:lnTo>
                    <a:pt x="498" y="1166"/>
                  </a:lnTo>
                  <a:lnTo>
                    <a:pt x="496" y="1175"/>
                  </a:lnTo>
                  <a:lnTo>
                    <a:pt x="496" y="1184"/>
                  </a:lnTo>
                  <a:lnTo>
                    <a:pt x="495" y="1192"/>
                  </a:lnTo>
                  <a:lnTo>
                    <a:pt x="491" y="1197"/>
                  </a:lnTo>
                  <a:lnTo>
                    <a:pt x="487" y="1203"/>
                  </a:lnTo>
                  <a:lnTo>
                    <a:pt x="482" y="1214"/>
                  </a:lnTo>
                  <a:lnTo>
                    <a:pt x="476" y="1227"/>
                  </a:lnTo>
                  <a:lnTo>
                    <a:pt x="473" y="1239"/>
                  </a:lnTo>
                  <a:lnTo>
                    <a:pt x="471" y="1249"/>
                  </a:lnTo>
                  <a:lnTo>
                    <a:pt x="464" y="1272"/>
                  </a:lnTo>
                  <a:lnTo>
                    <a:pt x="459" y="1282"/>
                  </a:lnTo>
                  <a:lnTo>
                    <a:pt x="454" y="1289"/>
                  </a:lnTo>
                  <a:lnTo>
                    <a:pt x="451" y="1296"/>
                  </a:lnTo>
                  <a:lnTo>
                    <a:pt x="450" y="1304"/>
                  </a:lnTo>
                  <a:lnTo>
                    <a:pt x="450" y="1315"/>
                  </a:lnTo>
                  <a:lnTo>
                    <a:pt x="449" y="1322"/>
                  </a:lnTo>
                  <a:lnTo>
                    <a:pt x="447" y="1328"/>
                  </a:lnTo>
                  <a:lnTo>
                    <a:pt x="447" y="1330"/>
                  </a:lnTo>
                  <a:lnTo>
                    <a:pt x="445" y="1338"/>
                  </a:lnTo>
                  <a:lnTo>
                    <a:pt x="442" y="1351"/>
                  </a:lnTo>
                  <a:lnTo>
                    <a:pt x="437" y="1365"/>
                  </a:lnTo>
                  <a:lnTo>
                    <a:pt x="432" y="1381"/>
                  </a:lnTo>
                  <a:lnTo>
                    <a:pt x="427" y="1396"/>
                  </a:lnTo>
                  <a:lnTo>
                    <a:pt x="422" y="1410"/>
                  </a:lnTo>
                  <a:lnTo>
                    <a:pt x="417" y="1421"/>
                  </a:lnTo>
                  <a:lnTo>
                    <a:pt x="411" y="1436"/>
                  </a:lnTo>
                  <a:lnTo>
                    <a:pt x="405" y="1452"/>
                  </a:lnTo>
                  <a:lnTo>
                    <a:pt x="398" y="1471"/>
                  </a:lnTo>
                  <a:lnTo>
                    <a:pt x="389" y="1489"/>
                  </a:lnTo>
                  <a:lnTo>
                    <a:pt x="384" y="1507"/>
                  </a:lnTo>
                  <a:lnTo>
                    <a:pt x="378" y="1521"/>
                  </a:lnTo>
                  <a:lnTo>
                    <a:pt x="373" y="1531"/>
                  </a:lnTo>
                  <a:lnTo>
                    <a:pt x="372" y="1537"/>
                  </a:lnTo>
                  <a:lnTo>
                    <a:pt x="372" y="1543"/>
                  </a:lnTo>
                  <a:lnTo>
                    <a:pt x="373" y="1553"/>
                  </a:lnTo>
                  <a:lnTo>
                    <a:pt x="376" y="1566"/>
                  </a:lnTo>
                  <a:lnTo>
                    <a:pt x="378" y="1581"/>
                  </a:lnTo>
                  <a:lnTo>
                    <a:pt x="381" y="1596"/>
                  </a:lnTo>
                  <a:lnTo>
                    <a:pt x="384" y="1610"/>
                  </a:lnTo>
                  <a:lnTo>
                    <a:pt x="386" y="1622"/>
                  </a:lnTo>
                  <a:lnTo>
                    <a:pt x="388" y="1629"/>
                  </a:lnTo>
                  <a:lnTo>
                    <a:pt x="389" y="1637"/>
                  </a:lnTo>
                  <a:lnTo>
                    <a:pt x="391" y="1649"/>
                  </a:lnTo>
                  <a:lnTo>
                    <a:pt x="389" y="1664"/>
                  </a:lnTo>
                  <a:lnTo>
                    <a:pt x="389" y="1686"/>
                  </a:lnTo>
                  <a:lnTo>
                    <a:pt x="388" y="1705"/>
                  </a:lnTo>
                  <a:lnTo>
                    <a:pt x="386" y="1727"/>
                  </a:lnTo>
                  <a:lnTo>
                    <a:pt x="384" y="1748"/>
                  </a:lnTo>
                  <a:lnTo>
                    <a:pt x="380" y="1767"/>
                  </a:lnTo>
                  <a:lnTo>
                    <a:pt x="377" y="1782"/>
                  </a:lnTo>
                  <a:lnTo>
                    <a:pt x="372" y="1792"/>
                  </a:lnTo>
                  <a:lnTo>
                    <a:pt x="367" y="1796"/>
                  </a:lnTo>
                  <a:lnTo>
                    <a:pt x="363" y="1796"/>
                  </a:lnTo>
                  <a:lnTo>
                    <a:pt x="351" y="1785"/>
                  </a:lnTo>
                  <a:lnTo>
                    <a:pt x="355" y="1795"/>
                  </a:lnTo>
                  <a:lnTo>
                    <a:pt x="357" y="1805"/>
                  </a:lnTo>
                  <a:lnTo>
                    <a:pt x="358" y="1810"/>
                  </a:lnTo>
                  <a:lnTo>
                    <a:pt x="360" y="1817"/>
                  </a:lnTo>
                  <a:lnTo>
                    <a:pt x="365" y="1827"/>
                  </a:lnTo>
                  <a:lnTo>
                    <a:pt x="370" y="1838"/>
                  </a:lnTo>
                  <a:lnTo>
                    <a:pt x="373" y="1849"/>
                  </a:lnTo>
                  <a:lnTo>
                    <a:pt x="377" y="1858"/>
                  </a:lnTo>
                  <a:lnTo>
                    <a:pt x="380" y="1870"/>
                  </a:lnTo>
                  <a:lnTo>
                    <a:pt x="380" y="1878"/>
                  </a:lnTo>
                  <a:lnTo>
                    <a:pt x="378" y="1882"/>
                  </a:lnTo>
                  <a:lnTo>
                    <a:pt x="373" y="1886"/>
                  </a:lnTo>
                  <a:lnTo>
                    <a:pt x="367" y="1888"/>
                  </a:lnTo>
                  <a:lnTo>
                    <a:pt x="358" y="1891"/>
                  </a:lnTo>
                  <a:lnTo>
                    <a:pt x="344" y="1892"/>
                  </a:lnTo>
                  <a:lnTo>
                    <a:pt x="293" y="1892"/>
                  </a:lnTo>
                  <a:lnTo>
                    <a:pt x="285" y="1891"/>
                  </a:lnTo>
                  <a:lnTo>
                    <a:pt x="279" y="1888"/>
                  </a:lnTo>
                  <a:lnTo>
                    <a:pt x="272" y="1884"/>
                  </a:lnTo>
                  <a:lnTo>
                    <a:pt x="265" y="1878"/>
                  </a:lnTo>
                  <a:lnTo>
                    <a:pt x="258" y="1870"/>
                  </a:lnTo>
                  <a:lnTo>
                    <a:pt x="255" y="1860"/>
                  </a:lnTo>
                  <a:lnTo>
                    <a:pt x="254" y="1850"/>
                  </a:lnTo>
                  <a:lnTo>
                    <a:pt x="255" y="1838"/>
                  </a:lnTo>
                  <a:lnTo>
                    <a:pt x="256" y="1829"/>
                  </a:lnTo>
                  <a:lnTo>
                    <a:pt x="258" y="1823"/>
                  </a:lnTo>
                  <a:lnTo>
                    <a:pt x="262" y="1814"/>
                  </a:lnTo>
                  <a:lnTo>
                    <a:pt x="267" y="1788"/>
                  </a:lnTo>
                  <a:lnTo>
                    <a:pt x="267" y="1785"/>
                  </a:lnTo>
                  <a:lnTo>
                    <a:pt x="268" y="1781"/>
                  </a:lnTo>
                  <a:lnTo>
                    <a:pt x="268" y="1778"/>
                  </a:lnTo>
                  <a:lnTo>
                    <a:pt x="269" y="1773"/>
                  </a:lnTo>
                  <a:lnTo>
                    <a:pt x="267" y="1772"/>
                  </a:lnTo>
                  <a:lnTo>
                    <a:pt x="267" y="1734"/>
                  </a:lnTo>
                  <a:lnTo>
                    <a:pt x="268" y="1725"/>
                  </a:lnTo>
                  <a:lnTo>
                    <a:pt x="261" y="1719"/>
                  </a:lnTo>
                  <a:lnTo>
                    <a:pt x="258" y="1714"/>
                  </a:lnTo>
                  <a:lnTo>
                    <a:pt x="255" y="1705"/>
                  </a:lnTo>
                  <a:lnTo>
                    <a:pt x="253" y="1693"/>
                  </a:lnTo>
                  <a:lnTo>
                    <a:pt x="250" y="1680"/>
                  </a:lnTo>
                  <a:lnTo>
                    <a:pt x="249" y="1670"/>
                  </a:lnTo>
                  <a:lnTo>
                    <a:pt x="250" y="1662"/>
                  </a:lnTo>
                  <a:lnTo>
                    <a:pt x="253" y="1651"/>
                  </a:lnTo>
                  <a:lnTo>
                    <a:pt x="255" y="1639"/>
                  </a:lnTo>
                  <a:lnTo>
                    <a:pt x="248" y="1627"/>
                  </a:lnTo>
                  <a:lnTo>
                    <a:pt x="243" y="1616"/>
                  </a:lnTo>
                  <a:lnTo>
                    <a:pt x="241" y="1609"/>
                  </a:lnTo>
                  <a:lnTo>
                    <a:pt x="236" y="1599"/>
                  </a:lnTo>
                  <a:lnTo>
                    <a:pt x="233" y="1585"/>
                  </a:lnTo>
                  <a:lnTo>
                    <a:pt x="228" y="1568"/>
                  </a:lnTo>
                  <a:lnTo>
                    <a:pt x="224" y="1553"/>
                  </a:lnTo>
                  <a:lnTo>
                    <a:pt x="220" y="1539"/>
                  </a:lnTo>
                  <a:lnTo>
                    <a:pt x="218" y="1528"/>
                  </a:lnTo>
                  <a:lnTo>
                    <a:pt x="217" y="1520"/>
                  </a:lnTo>
                  <a:lnTo>
                    <a:pt x="214" y="1500"/>
                  </a:lnTo>
                  <a:lnTo>
                    <a:pt x="211" y="1481"/>
                  </a:lnTo>
                  <a:lnTo>
                    <a:pt x="210" y="1473"/>
                  </a:lnTo>
                  <a:lnTo>
                    <a:pt x="210" y="1443"/>
                  </a:lnTo>
                  <a:lnTo>
                    <a:pt x="209" y="1424"/>
                  </a:lnTo>
                  <a:lnTo>
                    <a:pt x="209" y="1387"/>
                  </a:lnTo>
                  <a:lnTo>
                    <a:pt x="207" y="1371"/>
                  </a:lnTo>
                  <a:lnTo>
                    <a:pt x="206" y="1358"/>
                  </a:lnTo>
                  <a:lnTo>
                    <a:pt x="205" y="1338"/>
                  </a:lnTo>
                  <a:lnTo>
                    <a:pt x="203" y="1314"/>
                  </a:lnTo>
                  <a:lnTo>
                    <a:pt x="201" y="1285"/>
                  </a:lnTo>
                  <a:lnTo>
                    <a:pt x="198" y="1253"/>
                  </a:lnTo>
                  <a:lnTo>
                    <a:pt x="197" y="1222"/>
                  </a:lnTo>
                  <a:lnTo>
                    <a:pt x="195" y="1190"/>
                  </a:lnTo>
                  <a:lnTo>
                    <a:pt x="192" y="1161"/>
                  </a:lnTo>
                  <a:lnTo>
                    <a:pt x="190" y="1136"/>
                  </a:lnTo>
                  <a:lnTo>
                    <a:pt x="189" y="1115"/>
                  </a:lnTo>
                  <a:lnTo>
                    <a:pt x="188" y="1101"/>
                  </a:lnTo>
                  <a:lnTo>
                    <a:pt x="187" y="1085"/>
                  </a:lnTo>
                  <a:lnTo>
                    <a:pt x="184" y="1063"/>
                  </a:lnTo>
                  <a:lnTo>
                    <a:pt x="182" y="1038"/>
                  </a:lnTo>
                  <a:lnTo>
                    <a:pt x="178" y="1011"/>
                  </a:lnTo>
                  <a:lnTo>
                    <a:pt x="176" y="985"/>
                  </a:lnTo>
                  <a:lnTo>
                    <a:pt x="173" y="959"/>
                  </a:lnTo>
                  <a:lnTo>
                    <a:pt x="172" y="938"/>
                  </a:lnTo>
                  <a:lnTo>
                    <a:pt x="170" y="922"/>
                  </a:lnTo>
                  <a:lnTo>
                    <a:pt x="162" y="925"/>
                  </a:lnTo>
                  <a:lnTo>
                    <a:pt x="155" y="926"/>
                  </a:lnTo>
                  <a:lnTo>
                    <a:pt x="150" y="926"/>
                  </a:lnTo>
                  <a:lnTo>
                    <a:pt x="145" y="925"/>
                  </a:lnTo>
                  <a:lnTo>
                    <a:pt x="141" y="925"/>
                  </a:lnTo>
                  <a:lnTo>
                    <a:pt x="141" y="937"/>
                  </a:lnTo>
                  <a:lnTo>
                    <a:pt x="140" y="949"/>
                  </a:lnTo>
                  <a:lnTo>
                    <a:pt x="140" y="957"/>
                  </a:lnTo>
                  <a:lnTo>
                    <a:pt x="139" y="961"/>
                  </a:lnTo>
                  <a:lnTo>
                    <a:pt x="139" y="964"/>
                  </a:lnTo>
                  <a:lnTo>
                    <a:pt x="138" y="965"/>
                  </a:lnTo>
                  <a:lnTo>
                    <a:pt x="138" y="967"/>
                  </a:lnTo>
                  <a:lnTo>
                    <a:pt x="139" y="968"/>
                  </a:lnTo>
                  <a:lnTo>
                    <a:pt x="141" y="970"/>
                  </a:lnTo>
                  <a:lnTo>
                    <a:pt x="143" y="972"/>
                  </a:lnTo>
                  <a:lnTo>
                    <a:pt x="145" y="974"/>
                  </a:lnTo>
                  <a:lnTo>
                    <a:pt x="145" y="978"/>
                  </a:lnTo>
                  <a:lnTo>
                    <a:pt x="144" y="980"/>
                  </a:lnTo>
                  <a:lnTo>
                    <a:pt x="143" y="981"/>
                  </a:lnTo>
                  <a:lnTo>
                    <a:pt x="139" y="981"/>
                  </a:lnTo>
                  <a:lnTo>
                    <a:pt x="137" y="982"/>
                  </a:lnTo>
                  <a:lnTo>
                    <a:pt x="133" y="982"/>
                  </a:lnTo>
                  <a:lnTo>
                    <a:pt x="123" y="981"/>
                  </a:lnTo>
                  <a:lnTo>
                    <a:pt x="114" y="978"/>
                  </a:lnTo>
                  <a:lnTo>
                    <a:pt x="109" y="975"/>
                  </a:lnTo>
                  <a:lnTo>
                    <a:pt x="108" y="974"/>
                  </a:lnTo>
                  <a:lnTo>
                    <a:pt x="104" y="974"/>
                  </a:lnTo>
                  <a:lnTo>
                    <a:pt x="101" y="975"/>
                  </a:lnTo>
                  <a:lnTo>
                    <a:pt x="96" y="974"/>
                  </a:lnTo>
                  <a:lnTo>
                    <a:pt x="94" y="974"/>
                  </a:lnTo>
                  <a:lnTo>
                    <a:pt x="89" y="972"/>
                  </a:lnTo>
                  <a:lnTo>
                    <a:pt x="87" y="970"/>
                  </a:lnTo>
                  <a:lnTo>
                    <a:pt x="85" y="965"/>
                  </a:lnTo>
                  <a:lnTo>
                    <a:pt x="83" y="964"/>
                  </a:lnTo>
                  <a:lnTo>
                    <a:pt x="80" y="964"/>
                  </a:lnTo>
                  <a:lnTo>
                    <a:pt x="78" y="963"/>
                  </a:lnTo>
                  <a:lnTo>
                    <a:pt x="74" y="961"/>
                  </a:lnTo>
                  <a:lnTo>
                    <a:pt x="72" y="960"/>
                  </a:lnTo>
                  <a:lnTo>
                    <a:pt x="65" y="952"/>
                  </a:lnTo>
                  <a:lnTo>
                    <a:pt x="59" y="940"/>
                  </a:lnTo>
                  <a:lnTo>
                    <a:pt x="54" y="925"/>
                  </a:lnTo>
                  <a:lnTo>
                    <a:pt x="50" y="911"/>
                  </a:lnTo>
                  <a:lnTo>
                    <a:pt x="49" y="901"/>
                  </a:lnTo>
                  <a:lnTo>
                    <a:pt x="48" y="887"/>
                  </a:lnTo>
                  <a:lnTo>
                    <a:pt x="46" y="871"/>
                  </a:lnTo>
                  <a:lnTo>
                    <a:pt x="46" y="842"/>
                  </a:lnTo>
                  <a:lnTo>
                    <a:pt x="35" y="846"/>
                  </a:lnTo>
                  <a:lnTo>
                    <a:pt x="25" y="849"/>
                  </a:lnTo>
                  <a:lnTo>
                    <a:pt x="20" y="850"/>
                  </a:lnTo>
                  <a:lnTo>
                    <a:pt x="19" y="845"/>
                  </a:lnTo>
                  <a:lnTo>
                    <a:pt x="16" y="835"/>
                  </a:lnTo>
                  <a:lnTo>
                    <a:pt x="15" y="817"/>
                  </a:lnTo>
                  <a:lnTo>
                    <a:pt x="14" y="795"/>
                  </a:lnTo>
                  <a:lnTo>
                    <a:pt x="12" y="769"/>
                  </a:lnTo>
                  <a:lnTo>
                    <a:pt x="10" y="742"/>
                  </a:lnTo>
                  <a:lnTo>
                    <a:pt x="8" y="712"/>
                  </a:lnTo>
                  <a:lnTo>
                    <a:pt x="7" y="683"/>
                  </a:lnTo>
                  <a:lnTo>
                    <a:pt x="5" y="657"/>
                  </a:lnTo>
                  <a:lnTo>
                    <a:pt x="3" y="632"/>
                  </a:lnTo>
                  <a:lnTo>
                    <a:pt x="2" y="610"/>
                  </a:lnTo>
                  <a:lnTo>
                    <a:pt x="1" y="595"/>
                  </a:lnTo>
                  <a:lnTo>
                    <a:pt x="0" y="585"/>
                  </a:lnTo>
                  <a:lnTo>
                    <a:pt x="0" y="569"/>
                  </a:lnTo>
                  <a:lnTo>
                    <a:pt x="1" y="548"/>
                  </a:lnTo>
                  <a:lnTo>
                    <a:pt x="2" y="525"/>
                  </a:lnTo>
                  <a:lnTo>
                    <a:pt x="7" y="476"/>
                  </a:lnTo>
                  <a:lnTo>
                    <a:pt x="8" y="455"/>
                  </a:lnTo>
                  <a:lnTo>
                    <a:pt x="9" y="438"/>
                  </a:lnTo>
                  <a:lnTo>
                    <a:pt x="10" y="424"/>
                  </a:lnTo>
                  <a:lnTo>
                    <a:pt x="10" y="404"/>
                  </a:lnTo>
                  <a:lnTo>
                    <a:pt x="12" y="379"/>
                  </a:lnTo>
                  <a:lnTo>
                    <a:pt x="12" y="323"/>
                  </a:lnTo>
                  <a:lnTo>
                    <a:pt x="13" y="294"/>
                  </a:lnTo>
                  <a:lnTo>
                    <a:pt x="13" y="225"/>
                  </a:lnTo>
                  <a:lnTo>
                    <a:pt x="14" y="205"/>
                  </a:lnTo>
                  <a:lnTo>
                    <a:pt x="16" y="184"/>
                  </a:lnTo>
                  <a:lnTo>
                    <a:pt x="20" y="165"/>
                  </a:lnTo>
                  <a:lnTo>
                    <a:pt x="23" y="147"/>
                  </a:lnTo>
                  <a:lnTo>
                    <a:pt x="27" y="133"/>
                  </a:lnTo>
                  <a:lnTo>
                    <a:pt x="30" y="122"/>
                  </a:lnTo>
                  <a:lnTo>
                    <a:pt x="34" y="116"/>
                  </a:lnTo>
                  <a:lnTo>
                    <a:pt x="39" y="110"/>
                  </a:lnTo>
                  <a:lnTo>
                    <a:pt x="51" y="104"/>
                  </a:lnTo>
                  <a:lnTo>
                    <a:pt x="64" y="96"/>
                  </a:lnTo>
                  <a:lnTo>
                    <a:pt x="79" y="89"/>
                  </a:lnTo>
                  <a:lnTo>
                    <a:pt x="92" y="83"/>
                  </a:lnTo>
                  <a:lnTo>
                    <a:pt x="110" y="76"/>
                  </a:lnTo>
                  <a:lnTo>
                    <a:pt x="123" y="70"/>
                  </a:lnTo>
                  <a:lnTo>
                    <a:pt x="137" y="64"/>
                  </a:lnTo>
                  <a:lnTo>
                    <a:pt x="153" y="58"/>
                  </a:lnTo>
                  <a:lnTo>
                    <a:pt x="168" y="51"/>
                  </a:lnTo>
                  <a:lnTo>
                    <a:pt x="182" y="45"/>
                  </a:lnTo>
                  <a:lnTo>
                    <a:pt x="191" y="41"/>
                  </a:lnTo>
                  <a:lnTo>
                    <a:pt x="201" y="37"/>
                  </a:lnTo>
                  <a:lnTo>
                    <a:pt x="221" y="20"/>
                  </a:lnTo>
                  <a:lnTo>
                    <a:pt x="231" y="12"/>
                  </a:lnTo>
                  <a:lnTo>
                    <a:pt x="238" y="5"/>
                  </a:lnTo>
                  <a:lnTo>
                    <a:pt x="242" y="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399">
                <a:solidFill>
                  <a:srgbClr val="00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994111" y="336813"/>
            <a:ext cx="2200667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Skill Factor</a:t>
            </a:r>
          </a:p>
        </p:txBody>
      </p:sp>
      <p:cxnSp>
        <p:nvCxnSpPr>
          <p:cNvPr id="32" name="Straight Connector 31"/>
          <p:cNvCxnSpPr/>
          <p:nvPr/>
        </p:nvCxnSpPr>
        <p:spPr>
          <a:xfrm rot="5400000">
            <a:off x="6106367" y="585544"/>
            <a:ext cx="0" cy="656701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7370697" y="1343189"/>
            <a:ext cx="1818551" cy="1715195"/>
            <a:chOff x="-1162050" y="2613025"/>
            <a:chExt cx="684212" cy="7016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4" name="Freeform 112"/>
            <p:cNvSpPr>
              <a:spLocks/>
            </p:cNvSpPr>
            <p:nvPr/>
          </p:nvSpPr>
          <p:spPr bwMode="auto">
            <a:xfrm>
              <a:off x="-873125" y="2613025"/>
              <a:ext cx="106362" cy="109538"/>
            </a:xfrm>
            <a:custGeom>
              <a:avLst/>
              <a:gdLst>
                <a:gd name="T0" fmla="*/ 267 w 535"/>
                <a:gd name="T1" fmla="*/ 0 h 479"/>
                <a:gd name="T2" fmla="*/ 267 w 535"/>
                <a:gd name="T3" fmla="*/ 0 h 479"/>
                <a:gd name="T4" fmla="*/ 311 w 535"/>
                <a:gd name="T5" fmla="*/ 3 h 479"/>
                <a:gd name="T6" fmla="*/ 352 w 535"/>
                <a:gd name="T7" fmla="*/ 12 h 479"/>
                <a:gd name="T8" fmla="*/ 390 w 535"/>
                <a:gd name="T9" fmla="*/ 27 h 479"/>
                <a:gd name="T10" fmla="*/ 425 w 535"/>
                <a:gd name="T11" fmla="*/ 47 h 479"/>
                <a:gd name="T12" fmla="*/ 456 w 535"/>
                <a:gd name="T13" fmla="*/ 71 h 479"/>
                <a:gd name="T14" fmla="*/ 483 w 535"/>
                <a:gd name="T15" fmla="*/ 99 h 479"/>
                <a:gd name="T16" fmla="*/ 504 w 535"/>
                <a:gd name="T17" fmla="*/ 130 h 479"/>
                <a:gd name="T18" fmla="*/ 521 w 535"/>
                <a:gd name="T19" fmla="*/ 164 h 479"/>
                <a:gd name="T20" fmla="*/ 531 w 535"/>
                <a:gd name="T21" fmla="*/ 201 h 479"/>
                <a:gd name="T22" fmla="*/ 535 w 535"/>
                <a:gd name="T23" fmla="*/ 240 h 479"/>
                <a:gd name="T24" fmla="*/ 531 w 535"/>
                <a:gd name="T25" fmla="*/ 279 h 479"/>
                <a:gd name="T26" fmla="*/ 521 w 535"/>
                <a:gd name="T27" fmla="*/ 316 h 479"/>
                <a:gd name="T28" fmla="*/ 504 w 535"/>
                <a:gd name="T29" fmla="*/ 350 h 479"/>
                <a:gd name="T30" fmla="*/ 483 w 535"/>
                <a:gd name="T31" fmla="*/ 381 h 479"/>
                <a:gd name="T32" fmla="*/ 456 w 535"/>
                <a:gd name="T33" fmla="*/ 410 h 479"/>
                <a:gd name="T34" fmla="*/ 425 w 535"/>
                <a:gd name="T35" fmla="*/ 433 h 479"/>
                <a:gd name="T36" fmla="*/ 390 w 535"/>
                <a:gd name="T37" fmla="*/ 453 h 479"/>
                <a:gd name="T38" fmla="*/ 352 w 535"/>
                <a:gd name="T39" fmla="*/ 467 h 479"/>
                <a:gd name="T40" fmla="*/ 311 w 535"/>
                <a:gd name="T41" fmla="*/ 476 h 479"/>
                <a:gd name="T42" fmla="*/ 267 w 535"/>
                <a:gd name="T43" fmla="*/ 479 h 479"/>
                <a:gd name="T44" fmla="*/ 224 w 535"/>
                <a:gd name="T45" fmla="*/ 476 h 479"/>
                <a:gd name="T46" fmla="*/ 183 w 535"/>
                <a:gd name="T47" fmla="*/ 467 h 479"/>
                <a:gd name="T48" fmla="*/ 145 w 535"/>
                <a:gd name="T49" fmla="*/ 453 h 479"/>
                <a:gd name="T50" fmla="*/ 110 w 535"/>
                <a:gd name="T51" fmla="*/ 433 h 479"/>
                <a:gd name="T52" fmla="*/ 79 w 535"/>
                <a:gd name="T53" fmla="*/ 410 h 479"/>
                <a:gd name="T54" fmla="*/ 52 w 535"/>
                <a:gd name="T55" fmla="*/ 381 h 479"/>
                <a:gd name="T56" fmla="*/ 30 w 535"/>
                <a:gd name="T57" fmla="*/ 350 h 479"/>
                <a:gd name="T58" fmla="*/ 14 w 535"/>
                <a:gd name="T59" fmla="*/ 316 h 479"/>
                <a:gd name="T60" fmla="*/ 4 w 535"/>
                <a:gd name="T61" fmla="*/ 279 h 479"/>
                <a:gd name="T62" fmla="*/ 0 w 535"/>
                <a:gd name="T63" fmla="*/ 240 h 479"/>
                <a:gd name="T64" fmla="*/ 4 w 535"/>
                <a:gd name="T65" fmla="*/ 201 h 479"/>
                <a:gd name="T66" fmla="*/ 14 w 535"/>
                <a:gd name="T67" fmla="*/ 164 h 479"/>
                <a:gd name="T68" fmla="*/ 30 w 535"/>
                <a:gd name="T69" fmla="*/ 130 h 479"/>
                <a:gd name="T70" fmla="*/ 52 w 535"/>
                <a:gd name="T71" fmla="*/ 99 h 479"/>
                <a:gd name="T72" fmla="*/ 79 w 535"/>
                <a:gd name="T73" fmla="*/ 71 h 479"/>
                <a:gd name="T74" fmla="*/ 110 w 535"/>
                <a:gd name="T75" fmla="*/ 47 h 479"/>
                <a:gd name="T76" fmla="*/ 145 w 535"/>
                <a:gd name="T77" fmla="*/ 27 h 479"/>
                <a:gd name="T78" fmla="*/ 183 w 535"/>
                <a:gd name="T79" fmla="*/ 12 h 479"/>
                <a:gd name="T80" fmla="*/ 224 w 535"/>
                <a:gd name="T81" fmla="*/ 3 h 479"/>
                <a:gd name="T82" fmla="*/ 267 w 535"/>
                <a:gd name="T83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5" h="479">
                  <a:moveTo>
                    <a:pt x="267" y="0"/>
                  </a:moveTo>
                  <a:lnTo>
                    <a:pt x="267" y="0"/>
                  </a:lnTo>
                  <a:lnTo>
                    <a:pt x="311" y="3"/>
                  </a:lnTo>
                  <a:lnTo>
                    <a:pt x="352" y="12"/>
                  </a:lnTo>
                  <a:lnTo>
                    <a:pt x="390" y="27"/>
                  </a:lnTo>
                  <a:lnTo>
                    <a:pt x="425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4"/>
                  </a:lnTo>
                  <a:lnTo>
                    <a:pt x="531" y="201"/>
                  </a:lnTo>
                  <a:lnTo>
                    <a:pt x="535" y="240"/>
                  </a:lnTo>
                  <a:lnTo>
                    <a:pt x="531" y="279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1"/>
                  </a:lnTo>
                  <a:lnTo>
                    <a:pt x="456" y="410"/>
                  </a:lnTo>
                  <a:lnTo>
                    <a:pt x="425" y="433"/>
                  </a:lnTo>
                  <a:lnTo>
                    <a:pt x="390" y="453"/>
                  </a:lnTo>
                  <a:lnTo>
                    <a:pt x="352" y="467"/>
                  </a:lnTo>
                  <a:lnTo>
                    <a:pt x="311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3" y="467"/>
                  </a:lnTo>
                  <a:lnTo>
                    <a:pt x="145" y="453"/>
                  </a:lnTo>
                  <a:lnTo>
                    <a:pt x="110" y="433"/>
                  </a:lnTo>
                  <a:lnTo>
                    <a:pt x="79" y="410"/>
                  </a:lnTo>
                  <a:lnTo>
                    <a:pt x="52" y="381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79"/>
                  </a:lnTo>
                  <a:lnTo>
                    <a:pt x="0" y="240"/>
                  </a:lnTo>
                  <a:lnTo>
                    <a:pt x="4" y="201"/>
                  </a:lnTo>
                  <a:lnTo>
                    <a:pt x="14" y="164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7"/>
                  </a:lnTo>
                  <a:lnTo>
                    <a:pt x="145" y="27"/>
                  </a:lnTo>
                  <a:lnTo>
                    <a:pt x="183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35" name="Freeform 113"/>
            <p:cNvSpPr>
              <a:spLocks/>
            </p:cNvSpPr>
            <p:nvPr/>
          </p:nvSpPr>
          <p:spPr bwMode="auto">
            <a:xfrm>
              <a:off x="-873125" y="3206750"/>
              <a:ext cx="106362" cy="107950"/>
            </a:xfrm>
            <a:custGeom>
              <a:avLst/>
              <a:gdLst>
                <a:gd name="T0" fmla="*/ 267 w 535"/>
                <a:gd name="T1" fmla="*/ 0 h 480"/>
                <a:gd name="T2" fmla="*/ 311 w 535"/>
                <a:gd name="T3" fmla="*/ 5 h 480"/>
                <a:gd name="T4" fmla="*/ 352 w 535"/>
                <a:gd name="T5" fmla="*/ 14 h 480"/>
                <a:gd name="T6" fmla="*/ 390 w 535"/>
                <a:gd name="T7" fmla="*/ 28 h 480"/>
                <a:gd name="T8" fmla="*/ 425 w 535"/>
                <a:gd name="T9" fmla="*/ 48 h 480"/>
                <a:gd name="T10" fmla="*/ 456 w 535"/>
                <a:gd name="T11" fmla="*/ 71 h 480"/>
                <a:gd name="T12" fmla="*/ 483 w 535"/>
                <a:gd name="T13" fmla="*/ 99 h 480"/>
                <a:gd name="T14" fmla="*/ 504 w 535"/>
                <a:gd name="T15" fmla="*/ 130 h 480"/>
                <a:gd name="T16" fmla="*/ 521 w 535"/>
                <a:gd name="T17" fmla="*/ 165 h 480"/>
                <a:gd name="T18" fmla="*/ 531 w 535"/>
                <a:gd name="T19" fmla="*/ 202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4 w 535"/>
                <a:gd name="T27" fmla="*/ 350 h 480"/>
                <a:gd name="T28" fmla="*/ 483 w 535"/>
                <a:gd name="T29" fmla="*/ 382 h 480"/>
                <a:gd name="T30" fmla="*/ 456 w 535"/>
                <a:gd name="T31" fmla="*/ 410 h 480"/>
                <a:gd name="T32" fmla="*/ 425 w 535"/>
                <a:gd name="T33" fmla="*/ 434 h 480"/>
                <a:gd name="T34" fmla="*/ 390 w 535"/>
                <a:gd name="T35" fmla="*/ 453 h 480"/>
                <a:gd name="T36" fmla="*/ 352 w 535"/>
                <a:gd name="T37" fmla="*/ 468 h 480"/>
                <a:gd name="T38" fmla="*/ 311 w 535"/>
                <a:gd name="T39" fmla="*/ 477 h 480"/>
                <a:gd name="T40" fmla="*/ 267 w 535"/>
                <a:gd name="T41" fmla="*/ 480 h 480"/>
                <a:gd name="T42" fmla="*/ 224 w 535"/>
                <a:gd name="T43" fmla="*/ 477 h 480"/>
                <a:gd name="T44" fmla="*/ 183 w 535"/>
                <a:gd name="T45" fmla="*/ 468 h 480"/>
                <a:gd name="T46" fmla="*/ 145 w 535"/>
                <a:gd name="T47" fmla="*/ 453 h 480"/>
                <a:gd name="T48" fmla="*/ 110 w 535"/>
                <a:gd name="T49" fmla="*/ 434 h 480"/>
                <a:gd name="T50" fmla="*/ 79 w 535"/>
                <a:gd name="T51" fmla="*/ 410 h 480"/>
                <a:gd name="T52" fmla="*/ 52 w 535"/>
                <a:gd name="T53" fmla="*/ 382 h 480"/>
                <a:gd name="T54" fmla="*/ 30 w 535"/>
                <a:gd name="T55" fmla="*/ 350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2 h 480"/>
                <a:gd name="T64" fmla="*/ 14 w 535"/>
                <a:gd name="T65" fmla="*/ 165 h 480"/>
                <a:gd name="T66" fmla="*/ 30 w 535"/>
                <a:gd name="T67" fmla="*/ 130 h 480"/>
                <a:gd name="T68" fmla="*/ 52 w 535"/>
                <a:gd name="T69" fmla="*/ 99 h 480"/>
                <a:gd name="T70" fmla="*/ 79 w 535"/>
                <a:gd name="T71" fmla="*/ 71 h 480"/>
                <a:gd name="T72" fmla="*/ 110 w 535"/>
                <a:gd name="T73" fmla="*/ 48 h 480"/>
                <a:gd name="T74" fmla="*/ 145 w 535"/>
                <a:gd name="T75" fmla="*/ 28 h 480"/>
                <a:gd name="T76" fmla="*/ 183 w 535"/>
                <a:gd name="T77" fmla="*/ 14 h 480"/>
                <a:gd name="T78" fmla="*/ 224 w 535"/>
                <a:gd name="T79" fmla="*/ 5 h 480"/>
                <a:gd name="T80" fmla="*/ 267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7" y="0"/>
                  </a:moveTo>
                  <a:lnTo>
                    <a:pt x="311" y="5"/>
                  </a:lnTo>
                  <a:lnTo>
                    <a:pt x="352" y="14"/>
                  </a:lnTo>
                  <a:lnTo>
                    <a:pt x="390" y="28"/>
                  </a:lnTo>
                  <a:lnTo>
                    <a:pt x="425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0"/>
                  </a:lnTo>
                  <a:lnTo>
                    <a:pt x="425" y="434"/>
                  </a:lnTo>
                  <a:lnTo>
                    <a:pt x="390" y="453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7" y="480"/>
                  </a:lnTo>
                  <a:lnTo>
                    <a:pt x="224" y="477"/>
                  </a:lnTo>
                  <a:lnTo>
                    <a:pt x="183" y="468"/>
                  </a:lnTo>
                  <a:lnTo>
                    <a:pt x="145" y="453"/>
                  </a:lnTo>
                  <a:lnTo>
                    <a:pt x="110" y="434"/>
                  </a:lnTo>
                  <a:lnTo>
                    <a:pt x="79" y="410"/>
                  </a:lnTo>
                  <a:lnTo>
                    <a:pt x="52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2" y="99"/>
                  </a:lnTo>
                  <a:lnTo>
                    <a:pt x="79" y="71"/>
                  </a:lnTo>
                  <a:lnTo>
                    <a:pt x="110" y="48"/>
                  </a:lnTo>
                  <a:lnTo>
                    <a:pt x="145" y="28"/>
                  </a:lnTo>
                  <a:lnTo>
                    <a:pt x="183" y="14"/>
                  </a:lnTo>
                  <a:lnTo>
                    <a:pt x="224" y="5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36" name="Freeform 114"/>
            <p:cNvSpPr>
              <a:spLocks/>
            </p:cNvSpPr>
            <p:nvPr/>
          </p:nvSpPr>
          <p:spPr bwMode="auto">
            <a:xfrm>
              <a:off x="-584200" y="290988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4 h 480"/>
                <a:gd name="T4" fmla="*/ 351 w 534"/>
                <a:gd name="T5" fmla="*/ 13 h 480"/>
                <a:gd name="T6" fmla="*/ 389 w 534"/>
                <a:gd name="T7" fmla="*/ 28 h 480"/>
                <a:gd name="T8" fmla="*/ 424 w 534"/>
                <a:gd name="T9" fmla="*/ 47 h 480"/>
                <a:gd name="T10" fmla="*/ 455 w 534"/>
                <a:gd name="T11" fmla="*/ 71 h 480"/>
                <a:gd name="T12" fmla="*/ 482 w 534"/>
                <a:gd name="T13" fmla="*/ 99 h 480"/>
                <a:gd name="T14" fmla="*/ 504 w 534"/>
                <a:gd name="T15" fmla="*/ 130 h 480"/>
                <a:gd name="T16" fmla="*/ 520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0 w 534"/>
                <a:gd name="T25" fmla="*/ 316 h 480"/>
                <a:gd name="T26" fmla="*/ 504 w 534"/>
                <a:gd name="T27" fmla="*/ 351 h 480"/>
                <a:gd name="T28" fmla="*/ 482 w 534"/>
                <a:gd name="T29" fmla="*/ 382 h 480"/>
                <a:gd name="T30" fmla="*/ 455 w 534"/>
                <a:gd name="T31" fmla="*/ 411 h 480"/>
                <a:gd name="T32" fmla="*/ 424 w 534"/>
                <a:gd name="T33" fmla="*/ 434 h 480"/>
                <a:gd name="T34" fmla="*/ 389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30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30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3 h 480"/>
                <a:gd name="T78" fmla="*/ 224 w 534"/>
                <a:gd name="T79" fmla="*/ 4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89" y="28"/>
                  </a:lnTo>
                  <a:lnTo>
                    <a:pt x="424" y="47"/>
                  </a:lnTo>
                  <a:lnTo>
                    <a:pt x="455" y="71"/>
                  </a:lnTo>
                  <a:lnTo>
                    <a:pt x="482" y="99"/>
                  </a:lnTo>
                  <a:lnTo>
                    <a:pt x="504" y="130"/>
                  </a:lnTo>
                  <a:lnTo>
                    <a:pt x="520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0" y="316"/>
                  </a:lnTo>
                  <a:lnTo>
                    <a:pt x="504" y="351"/>
                  </a:lnTo>
                  <a:lnTo>
                    <a:pt x="482" y="382"/>
                  </a:lnTo>
                  <a:lnTo>
                    <a:pt x="455" y="411"/>
                  </a:lnTo>
                  <a:lnTo>
                    <a:pt x="424" y="434"/>
                  </a:lnTo>
                  <a:lnTo>
                    <a:pt x="389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37" name="Freeform 115"/>
            <p:cNvSpPr>
              <a:spLocks/>
            </p:cNvSpPr>
            <p:nvPr/>
          </p:nvSpPr>
          <p:spPr bwMode="auto">
            <a:xfrm>
              <a:off x="-1162050" y="2909888"/>
              <a:ext cx="106362" cy="109538"/>
            </a:xfrm>
            <a:custGeom>
              <a:avLst/>
              <a:gdLst>
                <a:gd name="T0" fmla="*/ 268 w 535"/>
                <a:gd name="T1" fmla="*/ 0 h 480"/>
                <a:gd name="T2" fmla="*/ 311 w 535"/>
                <a:gd name="T3" fmla="*/ 4 h 480"/>
                <a:gd name="T4" fmla="*/ 352 w 535"/>
                <a:gd name="T5" fmla="*/ 13 h 480"/>
                <a:gd name="T6" fmla="*/ 390 w 535"/>
                <a:gd name="T7" fmla="*/ 28 h 480"/>
                <a:gd name="T8" fmla="*/ 426 w 535"/>
                <a:gd name="T9" fmla="*/ 47 h 480"/>
                <a:gd name="T10" fmla="*/ 457 w 535"/>
                <a:gd name="T11" fmla="*/ 71 h 480"/>
                <a:gd name="T12" fmla="*/ 483 w 535"/>
                <a:gd name="T13" fmla="*/ 99 h 480"/>
                <a:gd name="T14" fmla="*/ 505 w 535"/>
                <a:gd name="T15" fmla="*/ 130 h 480"/>
                <a:gd name="T16" fmla="*/ 521 w 535"/>
                <a:gd name="T17" fmla="*/ 165 h 480"/>
                <a:gd name="T18" fmla="*/ 531 w 535"/>
                <a:gd name="T19" fmla="*/ 201 h 480"/>
                <a:gd name="T20" fmla="*/ 535 w 535"/>
                <a:gd name="T21" fmla="*/ 241 h 480"/>
                <a:gd name="T22" fmla="*/ 531 w 535"/>
                <a:gd name="T23" fmla="*/ 280 h 480"/>
                <a:gd name="T24" fmla="*/ 521 w 535"/>
                <a:gd name="T25" fmla="*/ 316 h 480"/>
                <a:gd name="T26" fmla="*/ 505 w 535"/>
                <a:gd name="T27" fmla="*/ 351 h 480"/>
                <a:gd name="T28" fmla="*/ 483 w 535"/>
                <a:gd name="T29" fmla="*/ 382 h 480"/>
                <a:gd name="T30" fmla="*/ 457 w 535"/>
                <a:gd name="T31" fmla="*/ 411 h 480"/>
                <a:gd name="T32" fmla="*/ 426 w 535"/>
                <a:gd name="T33" fmla="*/ 434 h 480"/>
                <a:gd name="T34" fmla="*/ 390 w 535"/>
                <a:gd name="T35" fmla="*/ 454 h 480"/>
                <a:gd name="T36" fmla="*/ 352 w 535"/>
                <a:gd name="T37" fmla="*/ 468 h 480"/>
                <a:gd name="T38" fmla="*/ 311 w 535"/>
                <a:gd name="T39" fmla="*/ 477 h 480"/>
                <a:gd name="T40" fmla="*/ 268 w 535"/>
                <a:gd name="T41" fmla="*/ 480 h 480"/>
                <a:gd name="T42" fmla="*/ 224 w 535"/>
                <a:gd name="T43" fmla="*/ 477 h 480"/>
                <a:gd name="T44" fmla="*/ 184 w 535"/>
                <a:gd name="T45" fmla="*/ 468 h 480"/>
                <a:gd name="T46" fmla="*/ 144 w 535"/>
                <a:gd name="T47" fmla="*/ 454 h 480"/>
                <a:gd name="T48" fmla="*/ 110 w 535"/>
                <a:gd name="T49" fmla="*/ 434 h 480"/>
                <a:gd name="T50" fmla="*/ 78 w 535"/>
                <a:gd name="T51" fmla="*/ 411 h 480"/>
                <a:gd name="T52" fmla="*/ 53 w 535"/>
                <a:gd name="T53" fmla="*/ 382 h 480"/>
                <a:gd name="T54" fmla="*/ 30 w 535"/>
                <a:gd name="T55" fmla="*/ 351 h 480"/>
                <a:gd name="T56" fmla="*/ 14 w 535"/>
                <a:gd name="T57" fmla="*/ 316 h 480"/>
                <a:gd name="T58" fmla="*/ 4 w 535"/>
                <a:gd name="T59" fmla="*/ 280 h 480"/>
                <a:gd name="T60" fmla="*/ 0 w 535"/>
                <a:gd name="T61" fmla="*/ 241 h 480"/>
                <a:gd name="T62" fmla="*/ 4 w 535"/>
                <a:gd name="T63" fmla="*/ 201 h 480"/>
                <a:gd name="T64" fmla="*/ 14 w 535"/>
                <a:gd name="T65" fmla="*/ 165 h 480"/>
                <a:gd name="T66" fmla="*/ 30 w 535"/>
                <a:gd name="T67" fmla="*/ 130 h 480"/>
                <a:gd name="T68" fmla="*/ 53 w 535"/>
                <a:gd name="T69" fmla="*/ 99 h 480"/>
                <a:gd name="T70" fmla="*/ 78 w 535"/>
                <a:gd name="T71" fmla="*/ 71 h 480"/>
                <a:gd name="T72" fmla="*/ 110 w 535"/>
                <a:gd name="T73" fmla="*/ 47 h 480"/>
                <a:gd name="T74" fmla="*/ 144 w 535"/>
                <a:gd name="T75" fmla="*/ 28 h 480"/>
                <a:gd name="T76" fmla="*/ 184 w 535"/>
                <a:gd name="T77" fmla="*/ 13 h 480"/>
                <a:gd name="T78" fmla="*/ 224 w 535"/>
                <a:gd name="T79" fmla="*/ 4 h 480"/>
                <a:gd name="T80" fmla="*/ 268 w 535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5" h="480">
                  <a:moveTo>
                    <a:pt x="268" y="0"/>
                  </a:moveTo>
                  <a:lnTo>
                    <a:pt x="311" y="4"/>
                  </a:lnTo>
                  <a:lnTo>
                    <a:pt x="352" y="13"/>
                  </a:lnTo>
                  <a:lnTo>
                    <a:pt x="390" y="28"/>
                  </a:lnTo>
                  <a:lnTo>
                    <a:pt x="426" y="47"/>
                  </a:lnTo>
                  <a:lnTo>
                    <a:pt x="457" y="71"/>
                  </a:lnTo>
                  <a:lnTo>
                    <a:pt x="483" y="99"/>
                  </a:lnTo>
                  <a:lnTo>
                    <a:pt x="505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5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5" y="351"/>
                  </a:lnTo>
                  <a:lnTo>
                    <a:pt x="483" y="382"/>
                  </a:lnTo>
                  <a:lnTo>
                    <a:pt x="457" y="411"/>
                  </a:lnTo>
                  <a:lnTo>
                    <a:pt x="426" y="434"/>
                  </a:lnTo>
                  <a:lnTo>
                    <a:pt x="390" y="454"/>
                  </a:lnTo>
                  <a:lnTo>
                    <a:pt x="352" y="468"/>
                  </a:lnTo>
                  <a:lnTo>
                    <a:pt x="311" y="477"/>
                  </a:lnTo>
                  <a:lnTo>
                    <a:pt x="268" y="480"/>
                  </a:lnTo>
                  <a:lnTo>
                    <a:pt x="224" y="477"/>
                  </a:lnTo>
                  <a:lnTo>
                    <a:pt x="184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3" y="382"/>
                  </a:lnTo>
                  <a:lnTo>
                    <a:pt x="30" y="351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1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3" y="99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8"/>
                  </a:lnTo>
                  <a:lnTo>
                    <a:pt x="184" y="13"/>
                  </a:lnTo>
                  <a:lnTo>
                    <a:pt x="224" y="4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116"/>
            <p:cNvSpPr>
              <a:spLocks/>
            </p:cNvSpPr>
            <p:nvPr/>
          </p:nvSpPr>
          <p:spPr bwMode="auto">
            <a:xfrm>
              <a:off x="-1041400" y="2738438"/>
              <a:ext cx="441325" cy="452438"/>
            </a:xfrm>
            <a:custGeom>
              <a:avLst/>
              <a:gdLst>
                <a:gd name="T0" fmla="*/ 1222 w 2224"/>
                <a:gd name="T1" fmla="*/ 181 h 1997"/>
                <a:gd name="T2" fmla="*/ 1148 w 2224"/>
                <a:gd name="T3" fmla="*/ 523 h 1997"/>
                <a:gd name="T4" fmla="*/ 1263 w 2224"/>
                <a:gd name="T5" fmla="*/ 541 h 1997"/>
                <a:gd name="T6" fmla="*/ 1368 w 2224"/>
                <a:gd name="T7" fmla="*/ 580 h 1997"/>
                <a:gd name="T8" fmla="*/ 1463 w 2224"/>
                <a:gd name="T9" fmla="*/ 638 h 1997"/>
                <a:gd name="T10" fmla="*/ 1678 w 2224"/>
                <a:gd name="T11" fmla="*/ 350 h 1997"/>
                <a:gd name="T12" fmla="*/ 1833 w 2224"/>
                <a:gd name="T13" fmla="*/ 491 h 1997"/>
                <a:gd name="T14" fmla="*/ 1514 w 2224"/>
                <a:gd name="T15" fmla="*/ 682 h 1997"/>
                <a:gd name="T16" fmla="*/ 1581 w 2224"/>
                <a:gd name="T17" fmla="*/ 766 h 1997"/>
                <a:gd name="T18" fmla="*/ 1627 w 2224"/>
                <a:gd name="T19" fmla="*/ 862 h 1997"/>
                <a:gd name="T20" fmla="*/ 1650 w 2224"/>
                <a:gd name="T21" fmla="*/ 967 h 1997"/>
                <a:gd name="T22" fmla="*/ 2023 w 2224"/>
                <a:gd name="T23" fmla="*/ 899 h 1997"/>
                <a:gd name="T24" fmla="*/ 2023 w 2224"/>
                <a:gd name="T25" fmla="*/ 1098 h 1997"/>
                <a:gd name="T26" fmla="*/ 1651 w 2224"/>
                <a:gd name="T27" fmla="*/ 1031 h 1997"/>
                <a:gd name="T28" fmla="*/ 1636 w 2224"/>
                <a:gd name="T29" fmla="*/ 1123 h 1997"/>
                <a:gd name="T30" fmla="*/ 1603 w 2224"/>
                <a:gd name="T31" fmla="*/ 1210 h 1997"/>
                <a:gd name="T32" fmla="*/ 1553 w 2224"/>
                <a:gd name="T33" fmla="*/ 1287 h 1997"/>
                <a:gd name="T34" fmla="*/ 1781 w 2224"/>
                <a:gd name="T35" fmla="*/ 1554 h 1997"/>
                <a:gd name="T36" fmla="*/ 1897 w 2224"/>
                <a:gd name="T37" fmla="*/ 1705 h 1997"/>
                <a:gd name="T38" fmla="*/ 1730 w 2224"/>
                <a:gd name="T39" fmla="*/ 1599 h 1997"/>
                <a:gd name="T40" fmla="*/ 1433 w 2224"/>
                <a:gd name="T41" fmla="*/ 1397 h 1997"/>
                <a:gd name="T42" fmla="*/ 1347 w 2224"/>
                <a:gd name="T43" fmla="*/ 1444 h 1997"/>
                <a:gd name="T44" fmla="*/ 1251 w 2224"/>
                <a:gd name="T45" fmla="*/ 1476 h 1997"/>
                <a:gd name="T46" fmla="*/ 1148 w 2224"/>
                <a:gd name="T47" fmla="*/ 1491 h 1997"/>
                <a:gd name="T48" fmla="*/ 1222 w 2224"/>
                <a:gd name="T49" fmla="*/ 1816 h 1997"/>
                <a:gd name="T50" fmla="*/ 1001 w 2224"/>
                <a:gd name="T51" fmla="*/ 1816 h 1997"/>
                <a:gd name="T52" fmla="*/ 1076 w 2224"/>
                <a:gd name="T53" fmla="*/ 1491 h 1997"/>
                <a:gd name="T54" fmla="*/ 972 w 2224"/>
                <a:gd name="T55" fmla="*/ 1476 h 1997"/>
                <a:gd name="T56" fmla="*/ 876 w 2224"/>
                <a:gd name="T57" fmla="*/ 1444 h 1997"/>
                <a:gd name="T58" fmla="*/ 788 w 2224"/>
                <a:gd name="T59" fmla="*/ 1397 h 1997"/>
                <a:gd name="T60" fmla="*/ 492 w 2224"/>
                <a:gd name="T61" fmla="*/ 1599 h 1997"/>
                <a:gd name="T62" fmla="*/ 324 w 2224"/>
                <a:gd name="T63" fmla="*/ 1705 h 1997"/>
                <a:gd name="T64" fmla="*/ 442 w 2224"/>
                <a:gd name="T65" fmla="*/ 1554 h 1997"/>
                <a:gd name="T66" fmla="*/ 665 w 2224"/>
                <a:gd name="T67" fmla="*/ 1280 h 1997"/>
                <a:gd name="T68" fmla="*/ 609 w 2224"/>
                <a:gd name="T69" fmla="*/ 1189 h 1997"/>
                <a:gd name="T70" fmla="*/ 578 w 2224"/>
                <a:gd name="T71" fmla="*/ 1086 h 1997"/>
                <a:gd name="T72" fmla="*/ 201 w 2224"/>
                <a:gd name="T73" fmla="*/ 1031 h 1997"/>
                <a:gd name="T74" fmla="*/ 0 w 2224"/>
                <a:gd name="T75" fmla="*/ 999 h 1997"/>
                <a:gd name="T76" fmla="*/ 201 w 2224"/>
                <a:gd name="T77" fmla="*/ 967 h 1997"/>
                <a:gd name="T78" fmla="*/ 581 w 2224"/>
                <a:gd name="T79" fmla="*/ 912 h 1997"/>
                <a:gd name="T80" fmla="*/ 616 w 2224"/>
                <a:gd name="T81" fmla="*/ 812 h 1997"/>
                <a:gd name="T82" fmla="*/ 673 w 2224"/>
                <a:gd name="T83" fmla="*/ 722 h 1997"/>
                <a:gd name="T84" fmla="*/ 442 w 2224"/>
                <a:gd name="T85" fmla="*/ 443 h 1997"/>
                <a:gd name="T86" fmla="*/ 324 w 2224"/>
                <a:gd name="T87" fmla="*/ 293 h 1997"/>
                <a:gd name="T88" fmla="*/ 492 w 2224"/>
                <a:gd name="T89" fmla="*/ 397 h 1997"/>
                <a:gd name="T90" fmla="*/ 805 w 2224"/>
                <a:gd name="T91" fmla="*/ 607 h 1997"/>
                <a:gd name="T92" fmla="*/ 905 w 2224"/>
                <a:gd name="T93" fmla="*/ 558 h 1997"/>
                <a:gd name="T94" fmla="*/ 1017 w 2224"/>
                <a:gd name="T95" fmla="*/ 529 h 1997"/>
                <a:gd name="T96" fmla="*/ 1076 w 2224"/>
                <a:gd name="T97" fmla="*/ 181 h 1997"/>
                <a:gd name="T98" fmla="*/ 1111 w 2224"/>
                <a:gd name="T99" fmla="*/ 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24" h="1997">
                  <a:moveTo>
                    <a:pt x="1111" y="0"/>
                  </a:moveTo>
                  <a:lnTo>
                    <a:pt x="1222" y="181"/>
                  </a:lnTo>
                  <a:lnTo>
                    <a:pt x="1148" y="181"/>
                  </a:lnTo>
                  <a:lnTo>
                    <a:pt x="1148" y="523"/>
                  </a:lnTo>
                  <a:lnTo>
                    <a:pt x="1206" y="529"/>
                  </a:lnTo>
                  <a:lnTo>
                    <a:pt x="1263" y="541"/>
                  </a:lnTo>
                  <a:lnTo>
                    <a:pt x="1317" y="558"/>
                  </a:lnTo>
                  <a:lnTo>
                    <a:pt x="1368" y="580"/>
                  </a:lnTo>
                  <a:lnTo>
                    <a:pt x="1418" y="607"/>
                  </a:lnTo>
                  <a:lnTo>
                    <a:pt x="1463" y="638"/>
                  </a:lnTo>
                  <a:lnTo>
                    <a:pt x="1730" y="397"/>
                  </a:lnTo>
                  <a:lnTo>
                    <a:pt x="1678" y="350"/>
                  </a:lnTo>
                  <a:lnTo>
                    <a:pt x="1897" y="293"/>
                  </a:lnTo>
                  <a:lnTo>
                    <a:pt x="1833" y="491"/>
                  </a:lnTo>
                  <a:lnTo>
                    <a:pt x="1781" y="443"/>
                  </a:lnTo>
                  <a:lnTo>
                    <a:pt x="1514" y="682"/>
                  </a:lnTo>
                  <a:lnTo>
                    <a:pt x="1550" y="722"/>
                  </a:lnTo>
                  <a:lnTo>
                    <a:pt x="1581" y="766"/>
                  </a:lnTo>
                  <a:lnTo>
                    <a:pt x="1607" y="813"/>
                  </a:lnTo>
                  <a:lnTo>
                    <a:pt x="1627" y="862"/>
                  </a:lnTo>
                  <a:lnTo>
                    <a:pt x="1642" y="913"/>
                  </a:lnTo>
                  <a:lnTo>
                    <a:pt x="1650" y="967"/>
                  </a:lnTo>
                  <a:lnTo>
                    <a:pt x="2023" y="967"/>
                  </a:lnTo>
                  <a:lnTo>
                    <a:pt x="2023" y="899"/>
                  </a:lnTo>
                  <a:lnTo>
                    <a:pt x="2224" y="999"/>
                  </a:lnTo>
                  <a:lnTo>
                    <a:pt x="2023" y="1098"/>
                  </a:lnTo>
                  <a:lnTo>
                    <a:pt x="2023" y="1031"/>
                  </a:lnTo>
                  <a:lnTo>
                    <a:pt x="1651" y="1031"/>
                  </a:lnTo>
                  <a:lnTo>
                    <a:pt x="1646" y="1078"/>
                  </a:lnTo>
                  <a:lnTo>
                    <a:pt x="1636" y="1123"/>
                  </a:lnTo>
                  <a:lnTo>
                    <a:pt x="1622" y="1168"/>
                  </a:lnTo>
                  <a:lnTo>
                    <a:pt x="1603" y="1210"/>
                  </a:lnTo>
                  <a:lnTo>
                    <a:pt x="1580" y="1249"/>
                  </a:lnTo>
                  <a:lnTo>
                    <a:pt x="1553" y="1287"/>
                  </a:lnTo>
                  <a:lnTo>
                    <a:pt x="1522" y="1322"/>
                  </a:lnTo>
                  <a:lnTo>
                    <a:pt x="1781" y="1554"/>
                  </a:lnTo>
                  <a:lnTo>
                    <a:pt x="1833" y="1506"/>
                  </a:lnTo>
                  <a:lnTo>
                    <a:pt x="1897" y="1705"/>
                  </a:lnTo>
                  <a:lnTo>
                    <a:pt x="1678" y="1646"/>
                  </a:lnTo>
                  <a:lnTo>
                    <a:pt x="1730" y="1599"/>
                  </a:lnTo>
                  <a:lnTo>
                    <a:pt x="1473" y="1369"/>
                  </a:lnTo>
                  <a:lnTo>
                    <a:pt x="1433" y="1397"/>
                  </a:lnTo>
                  <a:lnTo>
                    <a:pt x="1391" y="1422"/>
                  </a:lnTo>
                  <a:lnTo>
                    <a:pt x="1347" y="1444"/>
                  </a:lnTo>
                  <a:lnTo>
                    <a:pt x="1300" y="1462"/>
                  </a:lnTo>
                  <a:lnTo>
                    <a:pt x="1251" y="1476"/>
                  </a:lnTo>
                  <a:lnTo>
                    <a:pt x="1200" y="1485"/>
                  </a:lnTo>
                  <a:lnTo>
                    <a:pt x="1148" y="1491"/>
                  </a:lnTo>
                  <a:lnTo>
                    <a:pt x="1148" y="1816"/>
                  </a:lnTo>
                  <a:lnTo>
                    <a:pt x="1222" y="1816"/>
                  </a:lnTo>
                  <a:lnTo>
                    <a:pt x="1111" y="1997"/>
                  </a:lnTo>
                  <a:lnTo>
                    <a:pt x="1001" y="1816"/>
                  </a:lnTo>
                  <a:lnTo>
                    <a:pt x="1076" y="1816"/>
                  </a:lnTo>
                  <a:lnTo>
                    <a:pt x="1076" y="1491"/>
                  </a:lnTo>
                  <a:lnTo>
                    <a:pt x="1022" y="1485"/>
                  </a:lnTo>
                  <a:lnTo>
                    <a:pt x="972" y="1476"/>
                  </a:lnTo>
                  <a:lnTo>
                    <a:pt x="923" y="1462"/>
                  </a:lnTo>
                  <a:lnTo>
                    <a:pt x="876" y="1444"/>
                  </a:lnTo>
                  <a:lnTo>
                    <a:pt x="831" y="1422"/>
                  </a:lnTo>
                  <a:lnTo>
                    <a:pt x="788" y="1397"/>
                  </a:lnTo>
                  <a:lnTo>
                    <a:pt x="749" y="1369"/>
                  </a:lnTo>
                  <a:lnTo>
                    <a:pt x="492" y="1599"/>
                  </a:lnTo>
                  <a:lnTo>
                    <a:pt x="546" y="1647"/>
                  </a:lnTo>
                  <a:lnTo>
                    <a:pt x="324" y="1705"/>
                  </a:lnTo>
                  <a:lnTo>
                    <a:pt x="389" y="1506"/>
                  </a:lnTo>
                  <a:lnTo>
                    <a:pt x="442" y="1554"/>
                  </a:lnTo>
                  <a:lnTo>
                    <a:pt x="700" y="1321"/>
                  </a:lnTo>
                  <a:lnTo>
                    <a:pt x="665" y="1280"/>
                  </a:lnTo>
                  <a:lnTo>
                    <a:pt x="635" y="1236"/>
                  </a:lnTo>
                  <a:lnTo>
                    <a:pt x="609" y="1189"/>
                  </a:lnTo>
                  <a:lnTo>
                    <a:pt x="590" y="1138"/>
                  </a:lnTo>
                  <a:lnTo>
                    <a:pt x="578" y="1086"/>
                  </a:lnTo>
                  <a:lnTo>
                    <a:pt x="571" y="1031"/>
                  </a:lnTo>
                  <a:lnTo>
                    <a:pt x="201" y="1031"/>
                  </a:lnTo>
                  <a:lnTo>
                    <a:pt x="201" y="1098"/>
                  </a:lnTo>
                  <a:lnTo>
                    <a:pt x="0" y="999"/>
                  </a:lnTo>
                  <a:lnTo>
                    <a:pt x="201" y="899"/>
                  </a:lnTo>
                  <a:lnTo>
                    <a:pt x="201" y="967"/>
                  </a:lnTo>
                  <a:lnTo>
                    <a:pt x="572" y="967"/>
                  </a:lnTo>
                  <a:lnTo>
                    <a:pt x="581" y="912"/>
                  </a:lnTo>
                  <a:lnTo>
                    <a:pt x="596" y="861"/>
                  </a:lnTo>
                  <a:lnTo>
                    <a:pt x="616" y="812"/>
                  </a:lnTo>
                  <a:lnTo>
                    <a:pt x="641" y="765"/>
                  </a:lnTo>
                  <a:lnTo>
                    <a:pt x="673" y="722"/>
                  </a:lnTo>
                  <a:lnTo>
                    <a:pt x="709" y="682"/>
                  </a:lnTo>
                  <a:lnTo>
                    <a:pt x="442" y="443"/>
                  </a:lnTo>
                  <a:lnTo>
                    <a:pt x="389" y="491"/>
                  </a:lnTo>
                  <a:lnTo>
                    <a:pt x="324" y="293"/>
                  </a:lnTo>
                  <a:lnTo>
                    <a:pt x="546" y="350"/>
                  </a:lnTo>
                  <a:lnTo>
                    <a:pt x="492" y="397"/>
                  </a:lnTo>
                  <a:lnTo>
                    <a:pt x="760" y="638"/>
                  </a:lnTo>
                  <a:lnTo>
                    <a:pt x="805" y="607"/>
                  </a:lnTo>
                  <a:lnTo>
                    <a:pt x="853" y="580"/>
                  </a:lnTo>
                  <a:lnTo>
                    <a:pt x="905" y="558"/>
                  </a:lnTo>
                  <a:lnTo>
                    <a:pt x="960" y="541"/>
                  </a:lnTo>
                  <a:lnTo>
                    <a:pt x="1017" y="529"/>
                  </a:lnTo>
                  <a:lnTo>
                    <a:pt x="1076" y="523"/>
                  </a:lnTo>
                  <a:lnTo>
                    <a:pt x="1076" y="181"/>
                  </a:lnTo>
                  <a:lnTo>
                    <a:pt x="1001" y="181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39" name="Freeform 117"/>
            <p:cNvSpPr>
              <a:spLocks/>
            </p:cNvSpPr>
            <p:nvPr/>
          </p:nvSpPr>
          <p:spPr bwMode="auto">
            <a:xfrm>
              <a:off x="-668338" y="2700338"/>
              <a:ext cx="104775" cy="109538"/>
            </a:xfrm>
            <a:custGeom>
              <a:avLst/>
              <a:gdLst>
                <a:gd name="T0" fmla="*/ 267 w 534"/>
                <a:gd name="T1" fmla="*/ 0 h 479"/>
                <a:gd name="T2" fmla="*/ 310 w 534"/>
                <a:gd name="T3" fmla="*/ 3 h 479"/>
                <a:gd name="T4" fmla="*/ 351 w 534"/>
                <a:gd name="T5" fmla="*/ 12 h 479"/>
                <a:gd name="T6" fmla="*/ 390 w 534"/>
                <a:gd name="T7" fmla="*/ 27 h 479"/>
                <a:gd name="T8" fmla="*/ 424 w 534"/>
                <a:gd name="T9" fmla="*/ 47 h 479"/>
                <a:gd name="T10" fmla="*/ 456 w 534"/>
                <a:gd name="T11" fmla="*/ 71 h 479"/>
                <a:gd name="T12" fmla="*/ 483 w 534"/>
                <a:gd name="T13" fmla="*/ 98 h 479"/>
                <a:gd name="T14" fmla="*/ 504 w 534"/>
                <a:gd name="T15" fmla="*/ 129 h 479"/>
                <a:gd name="T16" fmla="*/ 521 w 534"/>
                <a:gd name="T17" fmla="*/ 164 h 479"/>
                <a:gd name="T18" fmla="*/ 531 w 534"/>
                <a:gd name="T19" fmla="*/ 200 h 479"/>
                <a:gd name="T20" fmla="*/ 534 w 534"/>
                <a:gd name="T21" fmla="*/ 240 h 479"/>
                <a:gd name="T22" fmla="*/ 531 w 534"/>
                <a:gd name="T23" fmla="*/ 278 h 479"/>
                <a:gd name="T24" fmla="*/ 521 w 534"/>
                <a:gd name="T25" fmla="*/ 315 h 479"/>
                <a:gd name="T26" fmla="*/ 504 w 534"/>
                <a:gd name="T27" fmla="*/ 349 h 479"/>
                <a:gd name="T28" fmla="*/ 483 w 534"/>
                <a:gd name="T29" fmla="*/ 380 h 479"/>
                <a:gd name="T30" fmla="*/ 456 w 534"/>
                <a:gd name="T31" fmla="*/ 409 h 479"/>
                <a:gd name="T32" fmla="*/ 424 w 534"/>
                <a:gd name="T33" fmla="*/ 433 h 479"/>
                <a:gd name="T34" fmla="*/ 390 w 534"/>
                <a:gd name="T35" fmla="*/ 453 h 479"/>
                <a:gd name="T36" fmla="*/ 351 w 534"/>
                <a:gd name="T37" fmla="*/ 467 h 479"/>
                <a:gd name="T38" fmla="*/ 310 w 534"/>
                <a:gd name="T39" fmla="*/ 476 h 479"/>
                <a:gd name="T40" fmla="*/ 267 w 534"/>
                <a:gd name="T41" fmla="*/ 479 h 479"/>
                <a:gd name="T42" fmla="*/ 224 w 534"/>
                <a:gd name="T43" fmla="*/ 476 h 479"/>
                <a:gd name="T44" fmla="*/ 182 w 534"/>
                <a:gd name="T45" fmla="*/ 467 h 479"/>
                <a:gd name="T46" fmla="*/ 144 w 534"/>
                <a:gd name="T47" fmla="*/ 453 h 479"/>
                <a:gd name="T48" fmla="*/ 110 w 534"/>
                <a:gd name="T49" fmla="*/ 433 h 479"/>
                <a:gd name="T50" fmla="*/ 78 w 534"/>
                <a:gd name="T51" fmla="*/ 409 h 479"/>
                <a:gd name="T52" fmla="*/ 51 w 534"/>
                <a:gd name="T53" fmla="*/ 380 h 479"/>
                <a:gd name="T54" fmla="*/ 30 w 534"/>
                <a:gd name="T55" fmla="*/ 349 h 479"/>
                <a:gd name="T56" fmla="*/ 13 w 534"/>
                <a:gd name="T57" fmla="*/ 315 h 479"/>
                <a:gd name="T58" fmla="*/ 3 w 534"/>
                <a:gd name="T59" fmla="*/ 278 h 479"/>
                <a:gd name="T60" fmla="*/ 0 w 534"/>
                <a:gd name="T61" fmla="*/ 240 h 479"/>
                <a:gd name="T62" fmla="*/ 3 w 534"/>
                <a:gd name="T63" fmla="*/ 200 h 479"/>
                <a:gd name="T64" fmla="*/ 13 w 534"/>
                <a:gd name="T65" fmla="*/ 164 h 479"/>
                <a:gd name="T66" fmla="*/ 30 w 534"/>
                <a:gd name="T67" fmla="*/ 129 h 479"/>
                <a:gd name="T68" fmla="*/ 51 w 534"/>
                <a:gd name="T69" fmla="*/ 98 h 479"/>
                <a:gd name="T70" fmla="*/ 78 w 534"/>
                <a:gd name="T71" fmla="*/ 71 h 479"/>
                <a:gd name="T72" fmla="*/ 110 w 534"/>
                <a:gd name="T73" fmla="*/ 47 h 479"/>
                <a:gd name="T74" fmla="*/ 144 w 534"/>
                <a:gd name="T75" fmla="*/ 27 h 479"/>
                <a:gd name="T76" fmla="*/ 182 w 534"/>
                <a:gd name="T77" fmla="*/ 12 h 479"/>
                <a:gd name="T78" fmla="*/ 224 w 534"/>
                <a:gd name="T79" fmla="*/ 3 h 479"/>
                <a:gd name="T80" fmla="*/ 267 w 534"/>
                <a:gd name="T81" fmla="*/ 0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79">
                  <a:moveTo>
                    <a:pt x="267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7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8"/>
                  </a:lnTo>
                  <a:lnTo>
                    <a:pt x="504" y="129"/>
                  </a:lnTo>
                  <a:lnTo>
                    <a:pt x="521" y="164"/>
                  </a:lnTo>
                  <a:lnTo>
                    <a:pt x="531" y="200"/>
                  </a:lnTo>
                  <a:lnTo>
                    <a:pt x="534" y="240"/>
                  </a:lnTo>
                  <a:lnTo>
                    <a:pt x="531" y="278"/>
                  </a:lnTo>
                  <a:lnTo>
                    <a:pt x="521" y="315"/>
                  </a:lnTo>
                  <a:lnTo>
                    <a:pt x="504" y="349"/>
                  </a:lnTo>
                  <a:lnTo>
                    <a:pt x="483" y="380"/>
                  </a:lnTo>
                  <a:lnTo>
                    <a:pt x="456" y="409"/>
                  </a:lnTo>
                  <a:lnTo>
                    <a:pt x="424" y="433"/>
                  </a:lnTo>
                  <a:lnTo>
                    <a:pt x="390" y="453"/>
                  </a:lnTo>
                  <a:lnTo>
                    <a:pt x="351" y="467"/>
                  </a:lnTo>
                  <a:lnTo>
                    <a:pt x="310" y="476"/>
                  </a:lnTo>
                  <a:lnTo>
                    <a:pt x="267" y="479"/>
                  </a:lnTo>
                  <a:lnTo>
                    <a:pt x="224" y="476"/>
                  </a:lnTo>
                  <a:lnTo>
                    <a:pt x="182" y="467"/>
                  </a:lnTo>
                  <a:lnTo>
                    <a:pt x="144" y="453"/>
                  </a:lnTo>
                  <a:lnTo>
                    <a:pt x="110" y="433"/>
                  </a:lnTo>
                  <a:lnTo>
                    <a:pt x="78" y="409"/>
                  </a:lnTo>
                  <a:lnTo>
                    <a:pt x="51" y="380"/>
                  </a:lnTo>
                  <a:lnTo>
                    <a:pt x="30" y="349"/>
                  </a:lnTo>
                  <a:lnTo>
                    <a:pt x="13" y="315"/>
                  </a:lnTo>
                  <a:lnTo>
                    <a:pt x="3" y="278"/>
                  </a:lnTo>
                  <a:lnTo>
                    <a:pt x="0" y="240"/>
                  </a:lnTo>
                  <a:lnTo>
                    <a:pt x="3" y="200"/>
                  </a:lnTo>
                  <a:lnTo>
                    <a:pt x="13" y="164"/>
                  </a:lnTo>
                  <a:lnTo>
                    <a:pt x="30" y="129"/>
                  </a:lnTo>
                  <a:lnTo>
                    <a:pt x="51" y="98"/>
                  </a:lnTo>
                  <a:lnTo>
                    <a:pt x="78" y="71"/>
                  </a:lnTo>
                  <a:lnTo>
                    <a:pt x="110" y="47"/>
                  </a:lnTo>
                  <a:lnTo>
                    <a:pt x="144" y="27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0" name="Freeform 118"/>
            <p:cNvSpPr>
              <a:spLocks/>
            </p:cNvSpPr>
            <p:nvPr/>
          </p:nvSpPr>
          <p:spPr bwMode="auto">
            <a:xfrm>
              <a:off x="-1077913" y="3119438"/>
              <a:ext cx="106362" cy="109538"/>
            </a:xfrm>
            <a:custGeom>
              <a:avLst/>
              <a:gdLst>
                <a:gd name="T0" fmla="*/ 266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6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09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4 w 534"/>
                <a:gd name="T57" fmla="*/ 316 h 481"/>
                <a:gd name="T58" fmla="*/ 4 w 534"/>
                <a:gd name="T59" fmla="*/ 280 h 481"/>
                <a:gd name="T60" fmla="*/ 0 w 534"/>
                <a:gd name="T61" fmla="*/ 241 h 481"/>
                <a:gd name="T62" fmla="*/ 4 w 534"/>
                <a:gd name="T63" fmla="*/ 202 h 481"/>
                <a:gd name="T64" fmla="*/ 14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09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6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6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4" y="316"/>
                  </a:lnTo>
                  <a:lnTo>
                    <a:pt x="4" y="280"/>
                  </a:lnTo>
                  <a:lnTo>
                    <a:pt x="0" y="241"/>
                  </a:lnTo>
                  <a:lnTo>
                    <a:pt x="4" y="202"/>
                  </a:lnTo>
                  <a:lnTo>
                    <a:pt x="14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1" name="Freeform 119"/>
            <p:cNvSpPr>
              <a:spLocks/>
            </p:cNvSpPr>
            <p:nvPr/>
          </p:nvSpPr>
          <p:spPr bwMode="auto">
            <a:xfrm>
              <a:off x="-668338" y="3119438"/>
              <a:ext cx="104775" cy="109538"/>
            </a:xfrm>
            <a:custGeom>
              <a:avLst/>
              <a:gdLst>
                <a:gd name="T0" fmla="*/ 267 w 534"/>
                <a:gd name="T1" fmla="*/ 0 h 481"/>
                <a:gd name="T2" fmla="*/ 310 w 534"/>
                <a:gd name="T3" fmla="*/ 4 h 481"/>
                <a:gd name="T4" fmla="*/ 351 w 534"/>
                <a:gd name="T5" fmla="*/ 13 h 481"/>
                <a:gd name="T6" fmla="*/ 390 w 534"/>
                <a:gd name="T7" fmla="*/ 28 h 481"/>
                <a:gd name="T8" fmla="*/ 424 w 534"/>
                <a:gd name="T9" fmla="*/ 48 h 481"/>
                <a:gd name="T10" fmla="*/ 456 w 534"/>
                <a:gd name="T11" fmla="*/ 71 h 481"/>
                <a:gd name="T12" fmla="*/ 483 w 534"/>
                <a:gd name="T13" fmla="*/ 99 h 481"/>
                <a:gd name="T14" fmla="*/ 504 w 534"/>
                <a:gd name="T15" fmla="*/ 130 h 481"/>
                <a:gd name="T16" fmla="*/ 521 w 534"/>
                <a:gd name="T17" fmla="*/ 165 h 481"/>
                <a:gd name="T18" fmla="*/ 531 w 534"/>
                <a:gd name="T19" fmla="*/ 202 h 481"/>
                <a:gd name="T20" fmla="*/ 534 w 534"/>
                <a:gd name="T21" fmla="*/ 241 h 481"/>
                <a:gd name="T22" fmla="*/ 531 w 534"/>
                <a:gd name="T23" fmla="*/ 280 h 481"/>
                <a:gd name="T24" fmla="*/ 521 w 534"/>
                <a:gd name="T25" fmla="*/ 316 h 481"/>
                <a:gd name="T26" fmla="*/ 504 w 534"/>
                <a:gd name="T27" fmla="*/ 350 h 481"/>
                <a:gd name="T28" fmla="*/ 483 w 534"/>
                <a:gd name="T29" fmla="*/ 382 h 481"/>
                <a:gd name="T30" fmla="*/ 456 w 534"/>
                <a:gd name="T31" fmla="*/ 411 h 481"/>
                <a:gd name="T32" fmla="*/ 424 w 534"/>
                <a:gd name="T33" fmla="*/ 434 h 481"/>
                <a:gd name="T34" fmla="*/ 390 w 534"/>
                <a:gd name="T35" fmla="*/ 454 h 481"/>
                <a:gd name="T36" fmla="*/ 351 w 534"/>
                <a:gd name="T37" fmla="*/ 468 h 481"/>
                <a:gd name="T38" fmla="*/ 310 w 534"/>
                <a:gd name="T39" fmla="*/ 477 h 481"/>
                <a:gd name="T40" fmla="*/ 267 w 534"/>
                <a:gd name="T41" fmla="*/ 481 h 481"/>
                <a:gd name="T42" fmla="*/ 224 w 534"/>
                <a:gd name="T43" fmla="*/ 477 h 481"/>
                <a:gd name="T44" fmla="*/ 182 w 534"/>
                <a:gd name="T45" fmla="*/ 468 h 481"/>
                <a:gd name="T46" fmla="*/ 144 w 534"/>
                <a:gd name="T47" fmla="*/ 454 h 481"/>
                <a:gd name="T48" fmla="*/ 110 w 534"/>
                <a:gd name="T49" fmla="*/ 434 h 481"/>
                <a:gd name="T50" fmla="*/ 78 w 534"/>
                <a:gd name="T51" fmla="*/ 411 h 481"/>
                <a:gd name="T52" fmla="*/ 51 w 534"/>
                <a:gd name="T53" fmla="*/ 382 h 481"/>
                <a:gd name="T54" fmla="*/ 30 w 534"/>
                <a:gd name="T55" fmla="*/ 350 h 481"/>
                <a:gd name="T56" fmla="*/ 13 w 534"/>
                <a:gd name="T57" fmla="*/ 316 h 481"/>
                <a:gd name="T58" fmla="*/ 3 w 534"/>
                <a:gd name="T59" fmla="*/ 280 h 481"/>
                <a:gd name="T60" fmla="*/ 0 w 534"/>
                <a:gd name="T61" fmla="*/ 241 h 481"/>
                <a:gd name="T62" fmla="*/ 3 w 534"/>
                <a:gd name="T63" fmla="*/ 202 h 481"/>
                <a:gd name="T64" fmla="*/ 13 w 534"/>
                <a:gd name="T65" fmla="*/ 165 h 481"/>
                <a:gd name="T66" fmla="*/ 30 w 534"/>
                <a:gd name="T67" fmla="*/ 130 h 481"/>
                <a:gd name="T68" fmla="*/ 51 w 534"/>
                <a:gd name="T69" fmla="*/ 99 h 481"/>
                <a:gd name="T70" fmla="*/ 78 w 534"/>
                <a:gd name="T71" fmla="*/ 71 h 481"/>
                <a:gd name="T72" fmla="*/ 110 w 534"/>
                <a:gd name="T73" fmla="*/ 48 h 481"/>
                <a:gd name="T74" fmla="*/ 144 w 534"/>
                <a:gd name="T75" fmla="*/ 28 h 481"/>
                <a:gd name="T76" fmla="*/ 182 w 534"/>
                <a:gd name="T77" fmla="*/ 13 h 481"/>
                <a:gd name="T78" fmla="*/ 224 w 534"/>
                <a:gd name="T79" fmla="*/ 4 h 481"/>
                <a:gd name="T80" fmla="*/ 267 w 534"/>
                <a:gd name="T81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1">
                  <a:moveTo>
                    <a:pt x="267" y="0"/>
                  </a:moveTo>
                  <a:lnTo>
                    <a:pt x="310" y="4"/>
                  </a:lnTo>
                  <a:lnTo>
                    <a:pt x="351" y="13"/>
                  </a:lnTo>
                  <a:lnTo>
                    <a:pt x="390" y="28"/>
                  </a:lnTo>
                  <a:lnTo>
                    <a:pt x="424" y="48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2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0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7" y="481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10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30" y="350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2"/>
                  </a:lnTo>
                  <a:lnTo>
                    <a:pt x="13" y="165"/>
                  </a:lnTo>
                  <a:lnTo>
                    <a:pt x="30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10" y="48"/>
                  </a:lnTo>
                  <a:lnTo>
                    <a:pt x="144" y="28"/>
                  </a:lnTo>
                  <a:lnTo>
                    <a:pt x="182" y="13"/>
                  </a:lnTo>
                  <a:lnTo>
                    <a:pt x="224" y="4"/>
                  </a:lnTo>
                  <a:lnTo>
                    <a:pt x="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120"/>
            <p:cNvSpPr>
              <a:spLocks/>
            </p:cNvSpPr>
            <p:nvPr/>
          </p:nvSpPr>
          <p:spPr bwMode="auto">
            <a:xfrm>
              <a:off x="-1077913" y="2700338"/>
              <a:ext cx="106362" cy="109538"/>
            </a:xfrm>
            <a:custGeom>
              <a:avLst/>
              <a:gdLst>
                <a:gd name="T0" fmla="*/ 266 w 534"/>
                <a:gd name="T1" fmla="*/ 0 h 480"/>
                <a:gd name="T2" fmla="*/ 310 w 534"/>
                <a:gd name="T3" fmla="*/ 3 h 480"/>
                <a:gd name="T4" fmla="*/ 351 w 534"/>
                <a:gd name="T5" fmla="*/ 12 h 480"/>
                <a:gd name="T6" fmla="*/ 390 w 534"/>
                <a:gd name="T7" fmla="*/ 28 h 480"/>
                <a:gd name="T8" fmla="*/ 424 w 534"/>
                <a:gd name="T9" fmla="*/ 47 h 480"/>
                <a:gd name="T10" fmla="*/ 456 w 534"/>
                <a:gd name="T11" fmla="*/ 71 h 480"/>
                <a:gd name="T12" fmla="*/ 483 w 534"/>
                <a:gd name="T13" fmla="*/ 99 h 480"/>
                <a:gd name="T14" fmla="*/ 504 w 534"/>
                <a:gd name="T15" fmla="*/ 130 h 480"/>
                <a:gd name="T16" fmla="*/ 521 w 534"/>
                <a:gd name="T17" fmla="*/ 165 h 480"/>
                <a:gd name="T18" fmla="*/ 531 w 534"/>
                <a:gd name="T19" fmla="*/ 201 h 480"/>
                <a:gd name="T20" fmla="*/ 534 w 534"/>
                <a:gd name="T21" fmla="*/ 241 h 480"/>
                <a:gd name="T22" fmla="*/ 531 w 534"/>
                <a:gd name="T23" fmla="*/ 280 h 480"/>
                <a:gd name="T24" fmla="*/ 521 w 534"/>
                <a:gd name="T25" fmla="*/ 316 h 480"/>
                <a:gd name="T26" fmla="*/ 504 w 534"/>
                <a:gd name="T27" fmla="*/ 351 h 480"/>
                <a:gd name="T28" fmla="*/ 483 w 534"/>
                <a:gd name="T29" fmla="*/ 382 h 480"/>
                <a:gd name="T30" fmla="*/ 456 w 534"/>
                <a:gd name="T31" fmla="*/ 411 h 480"/>
                <a:gd name="T32" fmla="*/ 424 w 534"/>
                <a:gd name="T33" fmla="*/ 434 h 480"/>
                <a:gd name="T34" fmla="*/ 390 w 534"/>
                <a:gd name="T35" fmla="*/ 454 h 480"/>
                <a:gd name="T36" fmla="*/ 351 w 534"/>
                <a:gd name="T37" fmla="*/ 468 h 480"/>
                <a:gd name="T38" fmla="*/ 310 w 534"/>
                <a:gd name="T39" fmla="*/ 477 h 480"/>
                <a:gd name="T40" fmla="*/ 266 w 534"/>
                <a:gd name="T41" fmla="*/ 480 h 480"/>
                <a:gd name="T42" fmla="*/ 224 w 534"/>
                <a:gd name="T43" fmla="*/ 477 h 480"/>
                <a:gd name="T44" fmla="*/ 182 w 534"/>
                <a:gd name="T45" fmla="*/ 468 h 480"/>
                <a:gd name="T46" fmla="*/ 144 w 534"/>
                <a:gd name="T47" fmla="*/ 454 h 480"/>
                <a:gd name="T48" fmla="*/ 109 w 534"/>
                <a:gd name="T49" fmla="*/ 434 h 480"/>
                <a:gd name="T50" fmla="*/ 78 w 534"/>
                <a:gd name="T51" fmla="*/ 411 h 480"/>
                <a:gd name="T52" fmla="*/ 51 w 534"/>
                <a:gd name="T53" fmla="*/ 382 h 480"/>
                <a:gd name="T54" fmla="*/ 29 w 534"/>
                <a:gd name="T55" fmla="*/ 351 h 480"/>
                <a:gd name="T56" fmla="*/ 13 w 534"/>
                <a:gd name="T57" fmla="*/ 316 h 480"/>
                <a:gd name="T58" fmla="*/ 3 w 534"/>
                <a:gd name="T59" fmla="*/ 280 h 480"/>
                <a:gd name="T60" fmla="*/ 0 w 534"/>
                <a:gd name="T61" fmla="*/ 241 h 480"/>
                <a:gd name="T62" fmla="*/ 3 w 534"/>
                <a:gd name="T63" fmla="*/ 201 h 480"/>
                <a:gd name="T64" fmla="*/ 13 w 534"/>
                <a:gd name="T65" fmla="*/ 165 h 480"/>
                <a:gd name="T66" fmla="*/ 29 w 534"/>
                <a:gd name="T67" fmla="*/ 130 h 480"/>
                <a:gd name="T68" fmla="*/ 51 w 534"/>
                <a:gd name="T69" fmla="*/ 99 h 480"/>
                <a:gd name="T70" fmla="*/ 78 w 534"/>
                <a:gd name="T71" fmla="*/ 71 h 480"/>
                <a:gd name="T72" fmla="*/ 109 w 534"/>
                <a:gd name="T73" fmla="*/ 47 h 480"/>
                <a:gd name="T74" fmla="*/ 144 w 534"/>
                <a:gd name="T75" fmla="*/ 28 h 480"/>
                <a:gd name="T76" fmla="*/ 182 w 534"/>
                <a:gd name="T77" fmla="*/ 12 h 480"/>
                <a:gd name="T78" fmla="*/ 224 w 534"/>
                <a:gd name="T79" fmla="*/ 3 h 480"/>
                <a:gd name="T80" fmla="*/ 266 w 534"/>
                <a:gd name="T81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34" h="480">
                  <a:moveTo>
                    <a:pt x="266" y="0"/>
                  </a:moveTo>
                  <a:lnTo>
                    <a:pt x="310" y="3"/>
                  </a:lnTo>
                  <a:lnTo>
                    <a:pt x="351" y="12"/>
                  </a:lnTo>
                  <a:lnTo>
                    <a:pt x="390" y="28"/>
                  </a:lnTo>
                  <a:lnTo>
                    <a:pt x="424" y="47"/>
                  </a:lnTo>
                  <a:lnTo>
                    <a:pt x="456" y="71"/>
                  </a:lnTo>
                  <a:lnTo>
                    <a:pt x="483" y="99"/>
                  </a:lnTo>
                  <a:lnTo>
                    <a:pt x="504" y="130"/>
                  </a:lnTo>
                  <a:lnTo>
                    <a:pt x="521" y="165"/>
                  </a:lnTo>
                  <a:lnTo>
                    <a:pt x="531" y="201"/>
                  </a:lnTo>
                  <a:lnTo>
                    <a:pt x="534" y="241"/>
                  </a:lnTo>
                  <a:lnTo>
                    <a:pt x="531" y="280"/>
                  </a:lnTo>
                  <a:lnTo>
                    <a:pt x="521" y="316"/>
                  </a:lnTo>
                  <a:lnTo>
                    <a:pt x="504" y="351"/>
                  </a:lnTo>
                  <a:lnTo>
                    <a:pt x="483" y="382"/>
                  </a:lnTo>
                  <a:lnTo>
                    <a:pt x="456" y="411"/>
                  </a:lnTo>
                  <a:lnTo>
                    <a:pt x="424" y="434"/>
                  </a:lnTo>
                  <a:lnTo>
                    <a:pt x="390" y="454"/>
                  </a:lnTo>
                  <a:lnTo>
                    <a:pt x="351" y="468"/>
                  </a:lnTo>
                  <a:lnTo>
                    <a:pt x="310" y="477"/>
                  </a:lnTo>
                  <a:lnTo>
                    <a:pt x="266" y="480"/>
                  </a:lnTo>
                  <a:lnTo>
                    <a:pt x="224" y="477"/>
                  </a:lnTo>
                  <a:lnTo>
                    <a:pt x="182" y="468"/>
                  </a:lnTo>
                  <a:lnTo>
                    <a:pt x="144" y="454"/>
                  </a:lnTo>
                  <a:lnTo>
                    <a:pt x="109" y="434"/>
                  </a:lnTo>
                  <a:lnTo>
                    <a:pt x="78" y="411"/>
                  </a:lnTo>
                  <a:lnTo>
                    <a:pt x="51" y="382"/>
                  </a:lnTo>
                  <a:lnTo>
                    <a:pt x="29" y="351"/>
                  </a:lnTo>
                  <a:lnTo>
                    <a:pt x="13" y="316"/>
                  </a:lnTo>
                  <a:lnTo>
                    <a:pt x="3" y="280"/>
                  </a:lnTo>
                  <a:lnTo>
                    <a:pt x="0" y="241"/>
                  </a:lnTo>
                  <a:lnTo>
                    <a:pt x="3" y="201"/>
                  </a:lnTo>
                  <a:lnTo>
                    <a:pt x="13" y="165"/>
                  </a:lnTo>
                  <a:lnTo>
                    <a:pt x="29" y="130"/>
                  </a:lnTo>
                  <a:lnTo>
                    <a:pt x="51" y="99"/>
                  </a:lnTo>
                  <a:lnTo>
                    <a:pt x="78" y="71"/>
                  </a:lnTo>
                  <a:lnTo>
                    <a:pt x="109" y="47"/>
                  </a:lnTo>
                  <a:lnTo>
                    <a:pt x="144" y="28"/>
                  </a:lnTo>
                  <a:lnTo>
                    <a:pt x="182" y="12"/>
                  </a:lnTo>
                  <a:lnTo>
                    <a:pt x="224" y="3"/>
                  </a:lnTo>
                  <a:lnTo>
                    <a:pt x="2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956"/>
              <a:endParaRPr 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71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2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28"/>
          <p:cNvGrpSpPr>
            <a:grpSpLocks noChangeAspect="1"/>
          </p:cNvGrpSpPr>
          <p:nvPr/>
        </p:nvGrpSpPr>
        <p:grpSpPr bwMode="auto">
          <a:xfrm>
            <a:off x="732487" y="758648"/>
            <a:ext cx="10727027" cy="5340704"/>
            <a:chOff x="-2508" y="-1001"/>
            <a:chExt cx="12698" cy="6322"/>
          </a:xfrm>
          <a:solidFill>
            <a:schemeClr val="bg1">
              <a:lumMod val="65000"/>
              <a:alpha val="16000"/>
            </a:schemeClr>
          </a:solidFill>
        </p:grpSpPr>
        <p:sp>
          <p:nvSpPr>
            <p:cNvPr id="6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072831" y="336812"/>
            <a:ext cx="6043386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endParaRPr lang="en-US" sz="1400" dirty="0">
              <a:solidFill>
                <a:srgbClr val="FFFFFF"/>
              </a:solidFill>
              <a:latin typeface="Lato Light"/>
              <a:cs typeface="Lato Light"/>
            </a:endParaRPr>
          </a:p>
          <a:p>
            <a:pPr algn="ctr" defTabSz="914194"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Lato Light"/>
                <a:cs typeface="Lato Light"/>
              </a:rPr>
              <a:t>Quality of Infrastructure</a:t>
            </a:r>
          </a:p>
        </p:txBody>
      </p:sp>
      <p:cxnSp>
        <p:nvCxnSpPr>
          <p:cNvPr id="3" name="Straight Connector 2"/>
          <p:cNvCxnSpPr/>
          <p:nvPr/>
        </p:nvCxnSpPr>
        <p:spPr>
          <a:xfrm rot="5400000">
            <a:off x="6014055" y="813828"/>
            <a:ext cx="0" cy="656701"/>
          </a:xfrm>
          <a:prstGeom prst="line">
            <a:avLst/>
          </a:prstGeom>
          <a:noFill/>
          <a:ln w="38100" cap="flat" cmpd="sng" algn="ctr">
            <a:solidFill>
              <a:srgbClr val="33D1AD"/>
            </a:solidFill>
            <a:prstDash val="solid"/>
            <a:miter lim="800000"/>
          </a:ln>
          <a:effectLst/>
        </p:spPr>
      </p:cxnSp>
      <p:sp>
        <p:nvSpPr>
          <p:cNvPr id="197" name="Quad Arrow 196"/>
          <p:cNvSpPr/>
          <p:nvPr/>
        </p:nvSpPr>
        <p:spPr>
          <a:xfrm>
            <a:off x="3810596" y="1385701"/>
            <a:ext cx="4570811" cy="4570811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rgbClr val="FFFFFF">
              <a:lumMod val="85000"/>
            </a:srgbClr>
          </a:solidFill>
          <a:ln>
            <a:noFill/>
          </a:ln>
          <a:effectLst/>
        </p:spPr>
      </p:sp>
      <p:sp>
        <p:nvSpPr>
          <p:cNvPr id="198" name="Freeform 197"/>
          <p:cNvSpPr/>
          <p:nvPr/>
        </p:nvSpPr>
        <p:spPr>
          <a:xfrm>
            <a:off x="4107702" y="1681178"/>
            <a:ext cx="1828324" cy="1828324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0F8BDA"/>
          </a:solidFill>
          <a:ln>
            <a:noFill/>
          </a:ln>
          <a:effectLst/>
        </p:spPr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2666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600" kern="0" dirty="0">
              <a:solidFill>
                <a:srgbClr val="FFFFFF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199" name="Freeform 198"/>
          <p:cNvSpPr/>
          <p:nvPr/>
        </p:nvSpPr>
        <p:spPr>
          <a:xfrm>
            <a:off x="6255982" y="1681178"/>
            <a:ext cx="1828324" cy="1828324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6882A1"/>
          </a:solidFill>
          <a:ln>
            <a:noFill/>
          </a:ln>
          <a:effectLst/>
        </p:spPr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2666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600" kern="0" dirty="0">
              <a:solidFill>
                <a:srgbClr val="FFFFFF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200" name="Freeform 199"/>
          <p:cNvSpPr/>
          <p:nvPr/>
        </p:nvSpPr>
        <p:spPr>
          <a:xfrm>
            <a:off x="4107702" y="3829458"/>
            <a:ext cx="1828324" cy="1828324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33D1AD"/>
          </a:solidFill>
          <a:ln>
            <a:noFill/>
          </a:ln>
          <a:effectLst/>
        </p:spPr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2666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600" kern="0" dirty="0">
              <a:solidFill>
                <a:srgbClr val="FFFFFF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201" name="Freeform 200"/>
          <p:cNvSpPr/>
          <p:nvPr/>
        </p:nvSpPr>
        <p:spPr>
          <a:xfrm>
            <a:off x="6255982" y="3829458"/>
            <a:ext cx="1828324" cy="1828324"/>
          </a:xfrm>
          <a:custGeom>
            <a:avLst/>
            <a:gdLst>
              <a:gd name="connsiteX0" fmla="*/ 0 w 3656647"/>
              <a:gd name="connsiteY0" fmla="*/ 0 h 3656647"/>
              <a:gd name="connsiteX1" fmla="*/ 3656647 w 3656647"/>
              <a:gd name="connsiteY1" fmla="*/ 0 h 3656647"/>
              <a:gd name="connsiteX2" fmla="*/ 3656647 w 3656647"/>
              <a:gd name="connsiteY2" fmla="*/ 3656647 h 3656647"/>
              <a:gd name="connsiteX3" fmla="*/ 0 w 3656647"/>
              <a:gd name="connsiteY3" fmla="*/ 3656647 h 3656647"/>
              <a:gd name="connsiteX4" fmla="*/ 0 w 3656647"/>
              <a:gd name="connsiteY4" fmla="*/ 0 h 36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6647" h="3656647">
                <a:moveTo>
                  <a:pt x="0" y="0"/>
                </a:moveTo>
                <a:lnTo>
                  <a:pt x="3656647" y="0"/>
                </a:lnTo>
                <a:lnTo>
                  <a:pt x="3656647" y="3656647"/>
                </a:lnTo>
                <a:lnTo>
                  <a:pt x="0" y="3656647"/>
                </a:lnTo>
                <a:lnTo>
                  <a:pt x="0" y="0"/>
                </a:lnTo>
                <a:close/>
              </a:path>
            </a:pathLst>
          </a:custGeom>
          <a:solidFill>
            <a:srgbClr val="F29A15"/>
          </a:solidFill>
          <a:ln>
            <a:noFill/>
          </a:ln>
          <a:effectLst/>
        </p:spPr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algn="ctr" defTabSz="26669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600" kern="0" dirty="0">
              <a:solidFill>
                <a:srgbClr val="FFFFFF"/>
              </a:solidFill>
              <a:latin typeface="Lato Light"/>
              <a:ea typeface=""/>
              <a:cs typeface="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294405" y="4080499"/>
            <a:ext cx="3246271" cy="554004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194"/>
            <a:r>
              <a:rPr lang="id-ID" sz="3000" b="1" dirty="0">
                <a:solidFill>
                  <a:srgbClr val="FFFFFF"/>
                </a:solidFill>
                <a:latin typeface="Lato Light"/>
                <a:cs typeface="Lato Light"/>
              </a:rPr>
              <a:t>Power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8226651" y="2126546"/>
            <a:ext cx="3246271" cy="554004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194"/>
            <a:r>
              <a:rPr lang="id-ID" sz="3000" b="1" dirty="0">
                <a:solidFill>
                  <a:srgbClr val="FFFFFF"/>
                </a:solidFill>
                <a:latin typeface="Lato Light"/>
                <a:cs typeface="Lato Light"/>
              </a:rPr>
              <a:t>Transport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754366" y="2107850"/>
            <a:ext cx="3246271" cy="554004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r" defTabSz="914194"/>
            <a:r>
              <a:rPr lang="id-ID" sz="3000" b="1" dirty="0">
                <a:solidFill>
                  <a:srgbClr val="FFFFFF"/>
                </a:solidFill>
                <a:cs typeface="Lato Light"/>
              </a:rPr>
              <a:t>Telecom</a:t>
            </a:r>
            <a:r>
              <a:rPr lang="en-SG" sz="3000" b="1" dirty="0">
                <a:solidFill>
                  <a:srgbClr val="FFFFFF"/>
                </a:solidFill>
                <a:cs typeface="Lato Light"/>
              </a:rPr>
              <a:t> &amp; </a:t>
            </a:r>
            <a:r>
              <a:rPr lang="id-ID" sz="3000" b="1" dirty="0">
                <a:solidFill>
                  <a:srgbClr val="FFFFFF"/>
                </a:solidFill>
                <a:cs typeface="Lato Light"/>
              </a:rPr>
              <a:t>IT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768817" y="4336475"/>
            <a:ext cx="3246271" cy="554004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algn="r" defTabSz="914194"/>
            <a:r>
              <a:rPr lang="id-ID" sz="3000" b="1" dirty="0">
                <a:solidFill>
                  <a:srgbClr val="FFFFFF"/>
                </a:solidFill>
                <a:cs typeface="Lato Light"/>
              </a:rPr>
              <a:t>Real Estate</a:t>
            </a:r>
          </a:p>
        </p:txBody>
      </p:sp>
      <p:sp>
        <p:nvSpPr>
          <p:cNvPr id="218" name="Freeform 101"/>
          <p:cNvSpPr>
            <a:spLocks noEditPoints="1"/>
          </p:cNvSpPr>
          <p:nvPr/>
        </p:nvSpPr>
        <p:spPr bwMode="auto">
          <a:xfrm>
            <a:off x="10322641" y="7638885"/>
            <a:ext cx="618093" cy="705849"/>
          </a:xfrm>
          <a:custGeom>
            <a:avLst/>
            <a:gdLst>
              <a:gd name="T0" fmla="*/ 553064923 w 102"/>
              <a:gd name="T1" fmla="*/ 0 h 116"/>
              <a:gd name="T2" fmla="*/ 95356456 w 102"/>
              <a:gd name="T3" fmla="*/ 0 h 116"/>
              <a:gd name="T4" fmla="*/ 0 w 102"/>
              <a:gd name="T5" fmla="*/ 89739407 h 116"/>
              <a:gd name="T6" fmla="*/ 0 w 102"/>
              <a:gd name="T7" fmla="*/ 461518033 h 116"/>
              <a:gd name="T8" fmla="*/ 0 w 102"/>
              <a:gd name="T9" fmla="*/ 487157502 h 116"/>
              <a:gd name="T10" fmla="*/ 25427548 w 102"/>
              <a:gd name="T11" fmla="*/ 506389002 h 116"/>
              <a:gd name="T12" fmla="*/ 44498839 w 102"/>
              <a:gd name="T13" fmla="*/ 506389002 h 116"/>
              <a:gd name="T14" fmla="*/ 44498839 w 102"/>
              <a:gd name="T15" fmla="*/ 628178378 h 116"/>
              <a:gd name="T16" fmla="*/ 69928908 w 102"/>
              <a:gd name="T17" fmla="*/ 647407346 h 116"/>
              <a:gd name="T18" fmla="*/ 95356456 w 102"/>
              <a:gd name="T19" fmla="*/ 647407346 h 116"/>
              <a:gd name="T20" fmla="*/ 95356456 w 102"/>
              <a:gd name="T21" fmla="*/ 692278315 h 116"/>
              <a:gd name="T22" fmla="*/ 139855295 w 102"/>
              <a:gd name="T23" fmla="*/ 743557253 h 116"/>
              <a:gd name="T24" fmla="*/ 184354134 w 102"/>
              <a:gd name="T25" fmla="*/ 743557253 h 116"/>
              <a:gd name="T26" fmla="*/ 228855494 w 102"/>
              <a:gd name="T27" fmla="*/ 692278315 h 116"/>
              <a:gd name="T28" fmla="*/ 228855494 w 102"/>
              <a:gd name="T29" fmla="*/ 647407346 h 116"/>
              <a:gd name="T30" fmla="*/ 413209628 w 102"/>
              <a:gd name="T31" fmla="*/ 647407346 h 116"/>
              <a:gd name="T32" fmla="*/ 413209628 w 102"/>
              <a:gd name="T33" fmla="*/ 692278315 h 116"/>
              <a:gd name="T34" fmla="*/ 464067245 w 102"/>
              <a:gd name="T35" fmla="*/ 743557253 h 116"/>
              <a:gd name="T36" fmla="*/ 508566084 w 102"/>
              <a:gd name="T37" fmla="*/ 743557253 h 116"/>
              <a:gd name="T38" fmla="*/ 553064923 w 102"/>
              <a:gd name="T39" fmla="*/ 692278315 h 116"/>
              <a:gd name="T40" fmla="*/ 553064923 w 102"/>
              <a:gd name="T41" fmla="*/ 647407346 h 116"/>
              <a:gd name="T42" fmla="*/ 578492471 w 102"/>
              <a:gd name="T43" fmla="*/ 647407346 h 116"/>
              <a:gd name="T44" fmla="*/ 597563762 w 102"/>
              <a:gd name="T45" fmla="*/ 628178378 h 116"/>
              <a:gd name="T46" fmla="*/ 597563762 w 102"/>
              <a:gd name="T47" fmla="*/ 506389002 h 116"/>
              <a:gd name="T48" fmla="*/ 622993831 w 102"/>
              <a:gd name="T49" fmla="*/ 506389002 h 116"/>
              <a:gd name="T50" fmla="*/ 648421379 w 102"/>
              <a:gd name="T51" fmla="*/ 487157502 h 116"/>
              <a:gd name="T52" fmla="*/ 648421379 w 102"/>
              <a:gd name="T53" fmla="*/ 461518033 h 116"/>
              <a:gd name="T54" fmla="*/ 648421379 w 102"/>
              <a:gd name="T55" fmla="*/ 89739407 h 116"/>
              <a:gd name="T56" fmla="*/ 553064923 w 102"/>
              <a:gd name="T57" fmla="*/ 0 h 116"/>
              <a:gd name="T58" fmla="*/ 464067245 w 102"/>
              <a:gd name="T59" fmla="*/ 185889313 h 116"/>
              <a:gd name="T60" fmla="*/ 508566084 w 102"/>
              <a:gd name="T61" fmla="*/ 230760282 h 116"/>
              <a:gd name="T62" fmla="*/ 508566084 w 102"/>
              <a:gd name="T63" fmla="*/ 320499689 h 116"/>
              <a:gd name="T64" fmla="*/ 139855295 w 102"/>
              <a:gd name="T65" fmla="*/ 320499689 h 116"/>
              <a:gd name="T66" fmla="*/ 139855295 w 102"/>
              <a:gd name="T67" fmla="*/ 230760282 h 116"/>
              <a:gd name="T68" fmla="*/ 184354134 w 102"/>
              <a:gd name="T69" fmla="*/ 185889313 h 116"/>
              <a:gd name="T70" fmla="*/ 464067245 w 102"/>
              <a:gd name="T71" fmla="*/ 185889313 h 116"/>
              <a:gd name="T72" fmla="*/ 184354134 w 102"/>
              <a:gd name="T73" fmla="*/ 557667940 h 116"/>
              <a:gd name="T74" fmla="*/ 139855295 w 102"/>
              <a:gd name="T75" fmla="*/ 557667940 h 116"/>
              <a:gd name="T76" fmla="*/ 95356456 w 102"/>
              <a:gd name="T77" fmla="*/ 506389002 h 116"/>
              <a:gd name="T78" fmla="*/ 139855295 w 102"/>
              <a:gd name="T79" fmla="*/ 461518033 h 116"/>
              <a:gd name="T80" fmla="*/ 184354134 w 102"/>
              <a:gd name="T81" fmla="*/ 461518033 h 116"/>
              <a:gd name="T82" fmla="*/ 228855494 w 102"/>
              <a:gd name="T83" fmla="*/ 506389002 h 116"/>
              <a:gd name="T84" fmla="*/ 184354134 w 102"/>
              <a:gd name="T85" fmla="*/ 557667940 h 116"/>
              <a:gd name="T86" fmla="*/ 508566084 w 102"/>
              <a:gd name="T87" fmla="*/ 557667940 h 116"/>
              <a:gd name="T88" fmla="*/ 464067245 w 102"/>
              <a:gd name="T89" fmla="*/ 557667940 h 116"/>
              <a:gd name="T90" fmla="*/ 413209628 w 102"/>
              <a:gd name="T91" fmla="*/ 506389002 h 116"/>
              <a:gd name="T92" fmla="*/ 464067245 w 102"/>
              <a:gd name="T93" fmla="*/ 461518033 h 116"/>
              <a:gd name="T94" fmla="*/ 508566084 w 102"/>
              <a:gd name="T95" fmla="*/ 461518033 h 116"/>
              <a:gd name="T96" fmla="*/ 553064923 w 102"/>
              <a:gd name="T97" fmla="*/ 506389002 h 116"/>
              <a:gd name="T98" fmla="*/ 508566084 w 102"/>
              <a:gd name="T99" fmla="*/ 557667940 h 11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02" h="116">
                <a:moveTo>
                  <a:pt x="8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79"/>
                  <a:pt x="4" y="79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100"/>
                  <a:pt x="9" y="101"/>
                  <a:pt x="11" y="101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12"/>
                  <a:pt x="18" y="116"/>
                  <a:pt x="22" y="116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33" y="116"/>
                  <a:pt x="36" y="112"/>
                  <a:pt x="36" y="108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12"/>
                  <a:pt x="69" y="116"/>
                  <a:pt x="73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4" y="116"/>
                  <a:pt x="87" y="112"/>
                  <a:pt x="87" y="10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93" y="101"/>
                  <a:pt x="94" y="100"/>
                  <a:pt x="94" y="98"/>
                </a:cubicBezTo>
                <a:cubicBezTo>
                  <a:pt x="94" y="79"/>
                  <a:pt x="94" y="79"/>
                  <a:pt x="94" y="79"/>
                </a:cubicBezTo>
                <a:cubicBezTo>
                  <a:pt x="98" y="79"/>
                  <a:pt x="98" y="79"/>
                  <a:pt x="98" y="79"/>
                </a:cubicBezTo>
                <a:cubicBezTo>
                  <a:pt x="100" y="79"/>
                  <a:pt x="102" y="78"/>
                  <a:pt x="102" y="76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2" y="6"/>
                  <a:pt x="95" y="0"/>
                  <a:pt x="87" y="0"/>
                </a:cubicBezTo>
                <a:close/>
                <a:moveTo>
                  <a:pt x="73" y="29"/>
                </a:moveTo>
                <a:cubicBezTo>
                  <a:pt x="77" y="29"/>
                  <a:pt x="80" y="32"/>
                  <a:pt x="80" y="36"/>
                </a:cubicBezTo>
                <a:cubicBezTo>
                  <a:pt x="80" y="50"/>
                  <a:pt x="80" y="50"/>
                  <a:pt x="80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2"/>
                  <a:pt x="25" y="29"/>
                  <a:pt x="29" y="29"/>
                </a:cubicBezTo>
                <a:lnTo>
                  <a:pt x="73" y="29"/>
                </a:lnTo>
                <a:close/>
                <a:moveTo>
                  <a:pt x="29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18" y="87"/>
                  <a:pt x="15" y="83"/>
                  <a:pt x="15" y="79"/>
                </a:cubicBezTo>
                <a:cubicBezTo>
                  <a:pt x="15" y="75"/>
                  <a:pt x="18" y="72"/>
                  <a:pt x="22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3" y="72"/>
                  <a:pt x="36" y="75"/>
                  <a:pt x="36" y="79"/>
                </a:cubicBezTo>
                <a:cubicBezTo>
                  <a:pt x="36" y="83"/>
                  <a:pt x="33" y="87"/>
                  <a:pt x="29" y="87"/>
                </a:cubicBezTo>
                <a:close/>
                <a:moveTo>
                  <a:pt x="80" y="87"/>
                </a:moveTo>
                <a:cubicBezTo>
                  <a:pt x="73" y="87"/>
                  <a:pt x="73" y="87"/>
                  <a:pt x="73" y="87"/>
                </a:cubicBezTo>
                <a:cubicBezTo>
                  <a:pt x="69" y="87"/>
                  <a:pt x="65" y="83"/>
                  <a:pt x="65" y="79"/>
                </a:cubicBezTo>
                <a:cubicBezTo>
                  <a:pt x="65" y="75"/>
                  <a:pt x="69" y="72"/>
                  <a:pt x="73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4" y="72"/>
                  <a:pt x="87" y="75"/>
                  <a:pt x="87" y="79"/>
                </a:cubicBezTo>
                <a:cubicBezTo>
                  <a:pt x="87" y="83"/>
                  <a:pt x="84" y="87"/>
                  <a:pt x="80" y="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Lato Light"/>
              <a:cs typeface="Lato Light"/>
            </a:endParaRPr>
          </a:p>
        </p:txBody>
      </p:sp>
      <p:pic>
        <p:nvPicPr>
          <p:cNvPr id="219" name="Picture 2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61" y="2224645"/>
            <a:ext cx="642744" cy="749868"/>
          </a:xfrm>
          <a:prstGeom prst="rect">
            <a:avLst/>
          </a:prstGeom>
        </p:spPr>
      </p:pic>
      <p:sp>
        <p:nvSpPr>
          <p:cNvPr id="220" name="Freeform 142"/>
          <p:cNvSpPr>
            <a:spLocks noEditPoints="1"/>
          </p:cNvSpPr>
          <p:nvPr/>
        </p:nvSpPr>
        <p:spPr bwMode="auto">
          <a:xfrm>
            <a:off x="4642765" y="2224392"/>
            <a:ext cx="782971" cy="781141"/>
          </a:xfrm>
          <a:custGeom>
            <a:avLst/>
            <a:gdLst>
              <a:gd name="T0" fmla="*/ 1921 w 3440"/>
              <a:gd name="T1" fmla="*/ 3131 h 3427"/>
              <a:gd name="T2" fmla="*/ 1744 w 3440"/>
              <a:gd name="T3" fmla="*/ 3235 h 3427"/>
              <a:gd name="T4" fmla="*/ 1561 w 3440"/>
              <a:gd name="T5" fmla="*/ 3225 h 3427"/>
              <a:gd name="T6" fmla="*/ 1664 w 3440"/>
              <a:gd name="T7" fmla="*/ 3278 h 3427"/>
              <a:gd name="T8" fmla="*/ 1898 w 3440"/>
              <a:gd name="T9" fmla="*/ 3306 h 3427"/>
              <a:gd name="T10" fmla="*/ 2120 w 3440"/>
              <a:gd name="T11" fmla="*/ 3161 h 3427"/>
              <a:gd name="T12" fmla="*/ 310 w 3440"/>
              <a:gd name="T13" fmla="*/ 1242 h 3427"/>
              <a:gd name="T14" fmla="*/ 268 w 3440"/>
              <a:gd name="T15" fmla="*/ 1280 h 3427"/>
              <a:gd name="T16" fmla="*/ 136 w 3440"/>
              <a:gd name="T17" fmla="*/ 1477 h 3427"/>
              <a:gd name="T18" fmla="*/ 159 w 3440"/>
              <a:gd name="T19" fmla="*/ 1706 h 3427"/>
              <a:gd name="T20" fmla="*/ 237 w 3440"/>
              <a:gd name="T21" fmla="*/ 1850 h 3427"/>
              <a:gd name="T22" fmla="*/ 213 w 3440"/>
              <a:gd name="T23" fmla="*/ 1662 h 3427"/>
              <a:gd name="T24" fmla="*/ 267 w 3440"/>
              <a:gd name="T25" fmla="*/ 1509 h 3427"/>
              <a:gd name="T26" fmla="*/ 418 w 3440"/>
              <a:gd name="T27" fmla="*/ 1425 h 3427"/>
              <a:gd name="T28" fmla="*/ 496 w 3440"/>
              <a:gd name="T29" fmla="*/ 1101 h 3427"/>
              <a:gd name="T30" fmla="*/ 768 w 3440"/>
              <a:gd name="T31" fmla="*/ 1404 h 3427"/>
              <a:gd name="T32" fmla="*/ 794 w 3440"/>
              <a:gd name="T33" fmla="*/ 1647 h 3427"/>
              <a:gd name="T34" fmla="*/ 644 w 3440"/>
              <a:gd name="T35" fmla="*/ 1825 h 3427"/>
              <a:gd name="T36" fmla="*/ 681 w 3440"/>
              <a:gd name="T37" fmla="*/ 2064 h 3427"/>
              <a:gd name="T38" fmla="*/ 955 w 3440"/>
              <a:gd name="T39" fmla="*/ 2396 h 3427"/>
              <a:gd name="T40" fmla="*/ 1289 w 3440"/>
              <a:gd name="T41" fmla="*/ 2698 h 3427"/>
              <a:gd name="T42" fmla="*/ 1559 w 3440"/>
              <a:gd name="T43" fmla="*/ 2804 h 3427"/>
              <a:gd name="T44" fmla="*/ 1735 w 3440"/>
              <a:gd name="T45" fmla="*/ 2654 h 3427"/>
              <a:gd name="T46" fmla="*/ 1952 w 3440"/>
              <a:gd name="T47" fmla="*/ 2627 h 3427"/>
              <a:gd name="T48" fmla="*/ 2281 w 3440"/>
              <a:gd name="T49" fmla="*/ 2867 h 3427"/>
              <a:gd name="T50" fmla="*/ 2319 w 3440"/>
              <a:gd name="T51" fmla="*/ 3123 h 3427"/>
              <a:gd name="T52" fmla="*/ 2149 w 3440"/>
              <a:gd name="T53" fmla="*/ 3323 h 3427"/>
              <a:gd name="T54" fmla="*/ 1853 w 3440"/>
              <a:gd name="T55" fmla="*/ 3424 h 3427"/>
              <a:gd name="T56" fmla="*/ 1291 w 3440"/>
              <a:gd name="T57" fmla="*/ 3222 h 3427"/>
              <a:gd name="T58" fmla="*/ 605 w 3440"/>
              <a:gd name="T59" fmla="*/ 2666 h 3427"/>
              <a:gd name="T60" fmla="*/ 130 w 3440"/>
              <a:gd name="T61" fmla="*/ 1991 h 3427"/>
              <a:gd name="T62" fmla="*/ 1 w 3440"/>
              <a:gd name="T63" fmla="*/ 1475 h 3427"/>
              <a:gd name="T64" fmla="*/ 144 w 3440"/>
              <a:gd name="T65" fmla="*/ 1230 h 3427"/>
              <a:gd name="T66" fmla="*/ 354 w 3440"/>
              <a:gd name="T67" fmla="*/ 1084 h 3427"/>
              <a:gd name="T68" fmla="*/ 2736 w 3440"/>
              <a:gd name="T69" fmla="*/ 754 h 3427"/>
              <a:gd name="T70" fmla="*/ 2796 w 3440"/>
              <a:gd name="T71" fmla="*/ 980 h 3427"/>
              <a:gd name="T72" fmla="*/ 3021 w 3440"/>
              <a:gd name="T73" fmla="*/ 922 h 3427"/>
              <a:gd name="T74" fmla="*/ 2963 w 3440"/>
              <a:gd name="T75" fmla="*/ 695 h 3427"/>
              <a:gd name="T76" fmla="*/ 2257 w 3440"/>
              <a:gd name="T77" fmla="*/ 731 h 3427"/>
              <a:gd name="T78" fmla="*/ 2278 w 3440"/>
              <a:gd name="T79" fmla="*/ 964 h 3427"/>
              <a:gd name="T80" fmla="*/ 2510 w 3440"/>
              <a:gd name="T81" fmla="*/ 945 h 3427"/>
              <a:gd name="T82" fmla="*/ 2490 w 3440"/>
              <a:gd name="T83" fmla="*/ 712 h 3427"/>
              <a:gd name="T84" fmla="*/ 1782 w 3440"/>
              <a:gd name="T85" fmla="*/ 712 h 3427"/>
              <a:gd name="T86" fmla="*/ 1762 w 3440"/>
              <a:gd name="T87" fmla="*/ 945 h 3427"/>
              <a:gd name="T88" fmla="*/ 1995 w 3440"/>
              <a:gd name="T89" fmla="*/ 964 h 3427"/>
              <a:gd name="T90" fmla="*/ 2015 w 3440"/>
              <a:gd name="T91" fmla="*/ 731 h 3427"/>
              <a:gd name="T92" fmla="*/ 2626 w 3440"/>
              <a:gd name="T93" fmla="*/ 22 h 3427"/>
              <a:gd name="T94" fmla="*/ 3208 w 3440"/>
              <a:gd name="T95" fmla="*/ 314 h 3427"/>
              <a:gd name="T96" fmla="*/ 3440 w 3440"/>
              <a:gd name="T97" fmla="*/ 838 h 3427"/>
              <a:gd name="T98" fmla="*/ 3208 w 3440"/>
              <a:gd name="T99" fmla="*/ 1361 h 3427"/>
              <a:gd name="T100" fmla="*/ 2626 w 3440"/>
              <a:gd name="T101" fmla="*/ 1653 h 3427"/>
              <a:gd name="T102" fmla="*/ 2065 w 3440"/>
              <a:gd name="T103" fmla="*/ 1778 h 3427"/>
              <a:gd name="T104" fmla="*/ 1577 w 3440"/>
              <a:gd name="T105" fmla="*/ 1882 h 3427"/>
              <a:gd name="T106" fmla="*/ 1642 w 3440"/>
              <a:gd name="T107" fmla="*/ 1433 h 3427"/>
              <a:gd name="T108" fmla="*/ 1338 w 3440"/>
              <a:gd name="T109" fmla="*/ 962 h 3427"/>
              <a:gd name="T110" fmla="*/ 1472 w 3440"/>
              <a:gd name="T111" fmla="*/ 415 h 3427"/>
              <a:gd name="T112" fmla="*/ 1990 w 3440"/>
              <a:gd name="T113" fmla="*/ 60 h 3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40" h="3427">
                <a:moveTo>
                  <a:pt x="1973" y="3010"/>
                </a:moveTo>
                <a:lnTo>
                  <a:pt x="1972" y="3013"/>
                </a:lnTo>
                <a:lnTo>
                  <a:pt x="1969" y="3021"/>
                </a:lnTo>
                <a:lnTo>
                  <a:pt x="1965" y="3034"/>
                </a:lnTo>
                <a:lnTo>
                  <a:pt x="1959" y="3051"/>
                </a:lnTo>
                <a:lnTo>
                  <a:pt x="1952" y="3068"/>
                </a:lnTo>
                <a:lnTo>
                  <a:pt x="1944" y="3088"/>
                </a:lnTo>
                <a:lnTo>
                  <a:pt x="1934" y="3110"/>
                </a:lnTo>
                <a:lnTo>
                  <a:pt x="1921" y="3131"/>
                </a:lnTo>
                <a:lnTo>
                  <a:pt x="1906" y="3153"/>
                </a:lnTo>
                <a:lnTo>
                  <a:pt x="1887" y="3173"/>
                </a:lnTo>
                <a:lnTo>
                  <a:pt x="1864" y="3192"/>
                </a:lnTo>
                <a:lnTo>
                  <a:pt x="1838" y="3206"/>
                </a:lnTo>
                <a:lnTo>
                  <a:pt x="1816" y="3217"/>
                </a:lnTo>
                <a:lnTo>
                  <a:pt x="1792" y="3224"/>
                </a:lnTo>
                <a:lnTo>
                  <a:pt x="1776" y="3228"/>
                </a:lnTo>
                <a:lnTo>
                  <a:pt x="1760" y="3231"/>
                </a:lnTo>
                <a:lnTo>
                  <a:pt x="1744" y="3235"/>
                </a:lnTo>
                <a:lnTo>
                  <a:pt x="1719" y="3237"/>
                </a:lnTo>
                <a:lnTo>
                  <a:pt x="1695" y="3238"/>
                </a:lnTo>
                <a:lnTo>
                  <a:pt x="1673" y="3238"/>
                </a:lnTo>
                <a:lnTo>
                  <a:pt x="1651" y="3237"/>
                </a:lnTo>
                <a:lnTo>
                  <a:pt x="1625" y="3235"/>
                </a:lnTo>
                <a:lnTo>
                  <a:pt x="1602" y="3231"/>
                </a:lnTo>
                <a:lnTo>
                  <a:pt x="1583" y="3228"/>
                </a:lnTo>
                <a:lnTo>
                  <a:pt x="1570" y="3226"/>
                </a:lnTo>
                <a:lnTo>
                  <a:pt x="1561" y="3225"/>
                </a:lnTo>
                <a:lnTo>
                  <a:pt x="1557" y="3224"/>
                </a:lnTo>
                <a:lnTo>
                  <a:pt x="1559" y="3225"/>
                </a:lnTo>
                <a:lnTo>
                  <a:pt x="1564" y="3228"/>
                </a:lnTo>
                <a:lnTo>
                  <a:pt x="1571" y="3231"/>
                </a:lnTo>
                <a:lnTo>
                  <a:pt x="1580" y="3237"/>
                </a:lnTo>
                <a:lnTo>
                  <a:pt x="1597" y="3246"/>
                </a:lnTo>
                <a:lnTo>
                  <a:pt x="1618" y="3258"/>
                </a:lnTo>
                <a:lnTo>
                  <a:pt x="1643" y="3269"/>
                </a:lnTo>
                <a:lnTo>
                  <a:pt x="1664" y="3278"/>
                </a:lnTo>
                <a:lnTo>
                  <a:pt x="1688" y="3287"/>
                </a:lnTo>
                <a:lnTo>
                  <a:pt x="1713" y="3294"/>
                </a:lnTo>
                <a:lnTo>
                  <a:pt x="1740" y="3301"/>
                </a:lnTo>
                <a:lnTo>
                  <a:pt x="1759" y="3306"/>
                </a:lnTo>
                <a:lnTo>
                  <a:pt x="1778" y="3309"/>
                </a:lnTo>
                <a:lnTo>
                  <a:pt x="1799" y="3311"/>
                </a:lnTo>
                <a:lnTo>
                  <a:pt x="1832" y="3313"/>
                </a:lnTo>
                <a:lnTo>
                  <a:pt x="1865" y="3310"/>
                </a:lnTo>
                <a:lnTo>
                  <a:pt x="1898" y="3306"/>
                </a:lnTo>
                <a:lnTo>
                  <a:pt x="1932" y="3296"/>
                </a:lnTo>
                <a:lnTo>
                  <a:pt x="1963" y="3285"/>
                </a:lnTo>
                <a:lnTo>
                  <a:pt x="1994" y="3269"/>
                </a:lnTo>
                <a:lnTo>
                  <a:pt x="2021" y="3252"/>
                </a:lnTo>
                <a:lnTo>
                  <a:pt x="2046" y="3234"/>
                </a:lnTo>
                <a:lnTo>
                  <a:pt x="2069" y="3215"/>
                </a:lnTo>
                <a:lnTo>
                  <a:pt x="2089" y="3196"/>
                </a:lnTo>
                <a:lnTo>
                  <a:pt x="2106" y="3178"/>
                </a:lnTo>
                <a:lnTo>
                  <a:pt x="2120" y="3161"/>
                </a:lnTo>
                <a:lnTo>
                  <a:pt x="2133" y="3148"/>
                </a:lnTo>
                <a:lnTo>
                  <a:pt x="2142" y="3135"/>
                </a:lnTo>
                <a:lnTo>
                  <a:pt x="2149" y="3127"/>
                </a:lnTo>
                <a:lnTo>
                  <a:pt x="2155" y="3120"/>
                </a:lnTo>
                <a:lnTo>
                  <a:pt x="2158" y="3117"/>
                </a:lnTo>
                <a:lnTo>
                  <a:pt x="2159" y="3114"/>
                </a:lnTo>
                <a:lnTo>
                  <a:pt x="1973" y="3010"/>
                </a:lnTo>
                <a:close/>
                <a:moveTo>
                  <a:pt x="311" y="1242"/>
                </a:moveTo>
                <a:lnTo>
                  <a:pt x="310" y="1242"/>
                </a:lnTo>
                <a:lnTo>
                  <a:pt x="309" y="1244"/>
                </a:lnTo>
                <a:lnTo>
                  <a:pt x="306" y="1246"/>
                </a:lnTo>
                <a:lnTo>
                  <a:pt x="304" y="1248"/>
                </a:lnTo>
                <a:lnTo>
                  <a:pt x="302" y="1250"/>
                </a:lnTo>
                <a:lnTo>
                  <a:pt x="300" y="1252"/>
                </a:lnTo>
                <a:lnTo>
                  <a:pt x="297" y="1255"/>
                </a:lnTo>
                <a:lnTo>
                  <a:pt x="293" y="1258"/>
                </a:lnTo>
                <a:lnTo>
                  <a:pt x="281" y="1267"/>
                </a:lnTo>
                <a:lnTo>
                  <a:pt x="268" y="1280"/>
                </a:lnTo>
                <a:lnTo>
                  <a:pt x="252" y="1295"/>
                </a:lnTo>
                <a:lnTo>
                  <a:pt x="235" y="1311"/>
                </a:lnTo>
                <a:lnTo>
                  <a:pt x="215" y="1332"/>
                </a:lnTo>
                <a:lnTo>
                  <a:pt x="196" y="1355"/>
                </a:lnTo>
                <a:lnTo>
                  <a:pt x="177" y="1381"/>
                </a:lnTo>
                <a:lnTo>
                  <a:pt x="161" y="1412"/>
                </a:lnTo>
                <a:lnTo>
                  <a:pt x="151" y="1432"/>
                </a:lnTo>
                <a:lnTo>
                  <a:pt x="143" y="1454"/>
                </a:lnTo>
                <a:lnTo>
                  <a:pt x="136" y="1477"/>
                </a:lnTo>
                <a:lnTo>
                  <a:pt x="131" y="1500"/>
                </a:lnTo>
                <a:lnTo>
                  <a:pt x="128" y="1523"/>
                </a:lnTo>
                <a:lnTo>
                  <a:pt x="127" y="1546"/>
                </a:lnTo>
                <a:lnTo>
                  <a:pt x="127" y="1569"/>
                </a:lnTo>
                <a:lnTo>
                  <a:pt x="129" y="1591"/>
                </a:lnTo>
                <a:lnTo>
                  <a:pt x="132" y="1612"/>
                </a:lnTo>
                <a:lnTo>
                  <a:pt x="139" y="1642"/>
                </a:lnTo>
                <a:lnTo>
                  <a:pt x="146" y="1672"/>
                </a:lnTo>
                <a:lnTo>
                  <a:pt x="159" y="1706"/>
                </a:lnTo>
                <a:lnTo>
                  <a:pt x="173" y="1739"/>
                </a:lnTo>
                <a:lnTo>
                  <a:pt x="187" y="1767"/>
                </a:lnTo>
                <a:lnTo>
                  <a:pt x="200" y="1791"/>
                </a:lnTo>
                <a:lnTo>
                  <a:pt x="213" y="1812"/>
                </a:lnTo>
                <a:lnTo>
                  <a:pt x="222" y="1827"/>
                </a:lnTo>
                <a:lnTo>
                  <a:pt x="228" y="1837"/>
                </a:lnTo>
                <a:lnTo>
                  <a:pt x="232" y="1844"/>
                </a:lnTo>
                <a:lnTo>
                  <a:pt x="236" y="1848"/>
                </a:lnTo>
                <a:lnTo>
                  <a:pt x="237" y="1850"/>
                </a:lnTo>
                <a:lnTo>
                  <a:pt x="236" y="1847"/>
                </a:lnTo>
                <a:lnTo>
                  <a:pt x="234" y="1838"/>
                </a:lnTo>
                <a:lnTo>
                  <a:pt x="230" y="1824"/>
                </a:lnTo>
                <a:lnTo>
                  <a:pt x="227" y="1805"/>
                </a:lnTo>
                <a:lnTo>
                  <a:pt x="222" y="1782"/>
                </a:lnTo>
                <a:lnTo>
                  <a:pt x="219" y="1756"/>
                </a:lnTo>
                <a:lnTo>
                  <a:pt x="215" y="1727"/>
                </a:lnTo>
                <a:lnTo>
                  <a:pt x="214" y="1695"/>
                </a:lnTo>
                <a:lnTo>
                  <a:pt x="213" y="1662"/>
                </a:lnTo>
                <a:lnTo>
                  <a:pt x="216" y="1636"/>
                </a:lnTo>
                <a:lnTo>
                  <a:pt x="219" y="1611"/>
                </a:lnTo>
                <a:lnTo>
                  <a:pt x="223" y="1595"/>
                </a:lnTo>
                <a:lnTo>
                  <a:pt x="227" y="1580"/>
                </a:lnTo>
                <a:lnTo>
                  <a:pt x="232" y="1564"/>
                </a:lnTo>
                <a:lnTo>
                  <a:pt x="239" y="1551"/>
                </a:lnTo>
                <a:lnTo>
                  <a:pt x="246" y="1537"/>
                </a:lnTo>
                <a:lnTo>
                  <a:pt x="253" y="1524"/>
                </a:lnTo>
                <a:lnTo>
                  <a:pt x="267" y="1509"/>
                </a:lnTo>
                <a:lnTo>
                  <a:pt x="280" y="1494"/>
                </a:lnTo>
                <a:lnTo>
                  <a:pt x="295" y="1483"/>
                </a:lnTo>
                <a:lnTo>
                  <a:pt x="311" y="1472"/>
                </a:lnTo>
                <a:lnTo>
                  <a:pt x="326" y="1463"/>
                </a:lnTo>
                <a:lnTo>
                  <a:pt x="342" y="1455"/>
                </a:lnTo>
                <a:lnTo>
                  <a:pt x="372" y="1443"/>
                </a:lnTo>
                <a:lnTo>
                  <a:pt x="398" y="1433"/>
                </a:lnTo>
                <a:lnTo>
                  <a:pt x="410" y="1428"/>
                </a:lnTo>
                <a:lnTo>
                  <a:pt x="418" y="1425"/>
                </a:lnTo>
                <a:lnTo>
                  <a:pt x="421" y="1424"/>
                </a:lnTo>
                <a:lnTo>
                  <a:pt x="423" y="1423"/>
                </a:lnTo>
                <a:lnTo>
                  <a:pt x="425" y="1422"/>
                </a:lnTo>
                <a:lnTo>
                  <a:pt x="425" y="1422"/>
                </a:lnTo>
                <a:lnTo>
                  <a:pt x="311" y="1242"/>
                </a:lnTo>
                <a:close/>
                <a:moveTo>
                  <a:pt x="409" y="1078"/>
                </a:moveTo>
                <a:lnTo>
                  <a:pt x="437" y="1081"/>
                </a:lnTo>
                <a:lnTo>
                  <a:pt x="466" y="1089"/>
                </a:lnTo>
                <a:lnTo>
                  <a:pt x="496" y="1101"/>
                </a:lnTo>
                <a:lnTo>
                  <a:pt x="526" y="1118"/>
                </a:lnTo>
                <a:lnTo>
                  <a:pt x="559" y="1141"/>
                </a:lnTo>
                <a:lnTo>
                  <a:pt x="591" y="1168"/>
                </a:lnTo>
                <a:lnTo>
                  <a:pt x="624" y="1203"/>
                </a:lnTo>
                <a:lnTo>
                  <a:pt x="659" y="1243"/>
                </a:lnTo>
                <a:lnTo>
                  <a:pt x="693" y="1287"/>
                </a:lnTo>
                <a:lnTo>
                  <a:pt x="723" y="1329"/>
                </a:lnTo>
                <a:lnTo>
                  <a:pt x="747" y="1368"/>
                </a:lnTo>
                <a:lnTo>
                  <a:pt x="768" y="1404"/>
                </a:lnTo>
                <a:lnTo>
                  <a:pt x="785" y="1438"/>
                </a:lnTo>
                <a:lnTo>
                  <a:pt x="797" y="1470"/>
                </a:lnTo>
                <a:lnTo>
                  <a:pt x="807" y="1499"/>
                </a:lnTo>
                <a:lnTo>
                  <a:pt x="812" y="1528"/>
                </a:lnTo>
                <a:lnTo>
                  <a:pt x="814" y="1555"/>
                </a:lnTo>
                <a:lnTo>
                  <a:pt x="813" y="1579"/>
                </a:lnTo>
                <a:lnTo>
                  <a:pt x="810" y="1603"/>
                </a:lnTo>
                <a:lnTo>
                  <a:pt x="804" y="1626"/>
                </a:lnTo>
                <a:lnTo>
                  <a:pt x="794" y="1647"/>
                </a:lnTo>
                <a:lnTo>
                  <a:pt x="784" y="1668"/>
                </a:lnTo>
                <a:lnTo>
                  <a:pt x="771" y="1687"/>
                </a:lnTo>
                <a:lnTo>
                  <a:pt x="757" y="1707"/>
                </a:lnTo>
                <a:lnTo>
                  <a:pt x="740" y="1727"/>
                </a:lnTo>
                <a:lnTo>
                  <a:pt x="722" y="1746"/>
                </a:lnTo>
                <a:lnTo>
                  <a:pt x="705" y="1765"/>
                </a:lnTo>
                <a:lnTo>
                  <a:pt x="685" y="1785"/>
                </a:lnTo>
                <a:lnTo>
                  <a:pt x="665" y="1804"/>
                </a:lnTo>
                <a:lnTo>
                  <a:pt x="644" y="1825"/>
                </a:lnTo>
                <a:lnTo>
                  <a:pt x="630" y="1843"/>
                </a:lnTo>
                <a:lnTo>
                  <a:pt x="621" y="1864"/>
                </a:lnTo>
                <a:lnTo>
                  <a:pt x="617" y="1887"/>
                </a:lnTo>
                <a:lnTo>
                  <a:pt x="618" y="1912"/>
                </a:lnTo>
                <a:lnTo>
                  <a:pt x="622" y="1939"/>
                </a:lnTo>
                <a:lnTo>
                  <a:pt x="632" y="1968"/>
                </a:lnTo>
                <a:lnTo>
                  <a:pt x="644" y="1999"/>
                </a:lnTo>
                <a:lnTo>
                  <a:pt x="661" y="2031"/>
                </a:lnTo>
                <a:lnTo>
                  <a:pt x="681" y="2064"/>
                </a:lnTo>
                <a:lnTo>
                  <a:pt x="703" y="2099"/>
                </a:lnTo>
                <a:lnTo>
                  <a:pt x="728" y="2134"/>
                </a:lnTo>
                <a:lnTo>
                  <a:pt x="756" y="2171"/>
                </a:lnTo>
                <a:lnTo>
                  <a:pt x="785" y="2208"/>
                </a:lnTo>
                <a:lnTo>
                  <a:pt x="816" y="2245"/>
                </a:lnTo>
                <a:lnTo>
                  <a:pt x="850" y="2283"/>
                </a:lnTo>
                <a:lnTo>
                  <a:pt x="884" y="2320"/>
                </a:lnTo>
                <a:lnTo>
                  <a:pt x="919" y="2358"/>
                </a:lnTo>
                <a:lnTo>
                  <a:pt x="955" y="2396"/>
                </a:lnTo>
                <a:lnTo>
                  <a:pt x="991" y="2433"/>
                </a:lnTo>
                <a:lnTo>
                  <a:pt x="1029" y="2470"/>
                </a:lnTo>
                <a:lnTo>
                  <a:pt x="1065" y="2505"/>
                </a:lnTo>
                <a:lnTo>
                  <a:pt x="1103" y="2541"/>
                </a:lnTo>
                <a:lnTo>
                  <a:pt x="1141" y="2575"/>
                </a:lnTo>
                <a:lnTo>
                  <a:pt x="1179" y="2609"/>
                </a:lnTo>
                <a:lnTo>
                  <a:pt x="1215" y="2640"/>
                </a:lnTo>
                <a:lnTo>
                  <a:pt x="1253" y="2669"/>
                </a:lnTo>
                <a:lnTo>
                  <a:pt x="1289" y="2698"/>
                </a:lnTo>
                <a:lnTo>
                  <a:pt x="1325" y="2723"/>
                </a:lnTo>
                <a:lnTo>
                  <a:pt x="1359" y="2745"/>
                </a:lnTo>
                <a:lnTo>
                  <a:pt x="1393" y="2764"/>
                </a:lnTo>
                <a:lnTo>
                  <a:pt x="1425" y="2780"/>
                </a:lnTo>
                <a:lnTo>
                  <a:pt x="1455" y="2794"/>
                </a:lnTo>
                <a:lnTo>
                  <a:pt x="1484" y="2802"/>
                </a:lnTo>
                <a:lnTo>
                  <a:pt x="1512" y="2807"/>
                </a:lnTo>
                <a:lnTo>
                  <a:pt x="1537" y="2808"/>
                </a:lnTo>
                <a:lnTo>
                  <a:pt x="1559" y="2804"/>
                </a:lnTo>
                <a:lnTo>
                  <a:pt x="1580" y="2795"/>
                </a:lnTo>
                <a:lnTo>
                  <a:pt x="1598" y="2781"/>
                </a:lnTo>
                <a:lnTo>
                  <a:pt x="1618" y="2760"/>
                </a:lnTo>
                <a:lnTo>
                  <a:pt x="1639" y="2740"/>
                </a:lnTo>
                <a:lnTo>
                  <a:pt x="1657" y="2721"/>
                </a:lnTo>
                <a:lnTo>
                  <a:pt x="1677" y="2702"/>
                </a:lnTo>
                <a:lnTo>
                  <a:pt x="1696" y="2685"/>
                </a:lnTo>
                <a:lnTo>
                  <a:pt x="1716" y="2668"/>
                </a:lnTo>
                <a:lnTo>
                  <a:pt x="1735" y="2654"/>
                </a:lnTo>
                <a:lnTo>
                  <a:pt x="1755" y="2641"/>
                </a:lnTo>
                <a:lnTo>
                  <a:pt x="1775" y="2630"/>
                </a:lnTo>
                <a:lnTo>
                  <a:pt x="1797" y="2621"/>
                </a:lnTo>
                <a:lnTo>
                  <a:pt x="1820" y="2615"/>
                </a:lnTo>
                <a:lnTo>
                  <a:pt x="1843" y="2611"/>
                </a:lnTo>
                <a:lnTo>
                  <a:pt x="1868" y="2611"/>
                </a:lnTo>
                <a:lnTo>
                  <a:pt x="1894" y="2613"/>
                </a:lnTo>
                <a:lnTo>
                  <a:pt x="1922" y="2618"/>
                </a:lnTo>
                <a:lnTo>
                  <a:pt x="1952" y="2627"/>
                </a:lnTo>
                <a:lnTo>
                  <a:pt x="1984" y="2640"/>
                </a:lnTo>
                <a:lnTo>
                  <a:pt x="2018" y="2656"/>
                </a:lnTo>
                <a:lnTo>
                  <a:pt x="2055" y="2677"/>
                </a:lnTo>
                <a:lnTo>
                  <a:pt x="2093" y="2702"/>
                </a:lnTo>
                <a:lnTo>
                  <a:pt x="2134" y="2731"/>
                </a:lnTo>
                <a:lnTo>
                  <a:pt x="2179" y="2765"/>
                </a:lnTo>
                <a:lnTo>
                  <a:pt x="2219" y="2800"/>
                </a:lnTo>
                <a:lnTo>
                  <a:pt x="2253" y="2834"/>
                </a:lnTo>
                <a:lnTo>
                  <a:pt x="2281" y="2867"/>
                </a:lnTo>
                <a:lnTo>
                  <a:pt x="2304" y="2899"/>
                </a:lnTo>
                <a:lnTo>
                  <a:pt x="2320" y="2930"/>
                </a:lnTo>
                <a:lnTo>
                  <a:pt x="2332" y="2960"/>
                </a:lnTo>
                <a:lnTo>
                  <a:pt x="2339" y="2989"/>
                </a:lnTo>
                <a:lnTo>
                  <a:pt x="2342" y="3017"/>
                </a:lnTo>
                <a:lnTo>
                  <a:pt x="2341" y="3044"/>
                </a:lnTo>
                <a:lnTo>
                  <a:pt x="2337" y="3072"/>
                </a:lnTo>
                <a:lnTo>
                  <a:pt x="2330" y="3098"/>
                </a:lnTo>
                <a:lnTo>
                  <a:pt x="2319" y="3123"/>
                </a:lnTo>
                <a:lnTo>
                  <a:pt x="2306" y="3148"/>
                </a:lnTo>
                <a:lnTo>
                  <a:pt x="2290" y="3172"/>
                </a:lnTo>
                <a:lnTo>
                  <a:pt x="2274" y="3195"/>
                </a:lnTo>
                <a:lnTo>
                  <a:pt x="2254" y="3218"/>
                </a:lnTo>
                <a:lnTo>
                  <a:pt x="2234" y="3240"/>
                </a:lnTo>
                <a:lnTo>
                  <a:pt x="2213" y="3262"/>
                </a:lnTo>
                <a:lnTo>
                  <a:pt x="2192" y="3283"/>
                </a:lnTo>
                <a:lnTo>
                  <a:pt x="2170" y="3304"/>
                </a:lnTo>
                <a:lnTo>
                  <a:pt x="2149" y="3323"/>
                </a:lnTo>
                <a:lnTo>
                  <a:pt x="2129" y="3343"/>
                </a:lnTo>
                <a:lnTo>
                  <a:pt x="2109" y="3363"/>
                </a:lnTo>
                <a:lnTo>
                  <a:pt x="2086" y="3383"/>
                </a:lnTo>
                <a:lnTo>
                  <a:pt x="2057" y="3399"/>
                </a:lnTo>
                <a:lnTo>
                  <a:pt x="2024" y="3411"/>
                </a:lnTo>
                <a:lnTo>
                  <a:pt x="1988" y="3419"/>
                </a:lnTo>
                <a:lnTo>
                  <a:pt x="1947" y="3425"/>
                </a:lnTo>
                <a:lnTo>
                  <a:pt x="1902" y="3427"/>
                </a:lnTo>
                <a:lnTo>
                  <a:pt x="1853" y="3424"/>
                </a:lnTo>
                <a:lnTo>
                  <a:pt x="1802" y="3417"/>
                </a:lnTo>
                <a:lnTo>
                  <a:pt x="1747" y="3408"/>
                </a:lnTo>
                <a:lnTo>
                  <a:pt x="1690" y="3393"/>
                </a:lnTo>
                <a:lnTo>
                  <a:pt x="1629" y="3376"/>
                </a:lnTo>
                <a:lnTo>
                  <a:pt x="1566" y="3353"/>
                </a:lnTo>
                <a:lnTo>
                  <a:pt x="1500" y="3326"/>
                </a:lnTo>
                <a:lnTo>
                  <a:pt x="1432" y="3296"/>
                </a:lnTo>
                <a:lnTo>
                  <a:pt x="1362" y="3261"/>
                </a:lnTo>
                <a:lnTo>
                  <a:pt x="1291" y="3222"/>
                </a:lnTo>
                <a:lnTo>
                  <a:pt x="1218" y="3178"/>
                </a:lnTo>
                <a:lnTo>
                  <a:pt x="1144" y="3130"/>
                </a:lnTo>
                <a:lnTo>
                  <a:pt x="1068" y="3078"/>
                </a:lnTo>
                <a:lnTo>
                  <a:pt x="991" y="3020"/>
                </a:lnTo>
                <a:lnTo>
                  <a:pt x="914" y="2959"/>
                </a:lnTo>
                <a:lnTo>
                  <a:pt x="836" y="2892"/>
                </a:lnTo>
                <a:lnTo>
                  <a:pt x="759" y="2821"/>
                </a:lnTo>
                <a:lnTo>
                  <a:pt x="680" y="2745"/>
                </a:lnTo>
                <a:lnTo>
                  <a:pt x="605" y="2666"/>
                </a:lnTo>
                <a:lnTo>
                  <a:pt x="534" y="2588"/>
                </a:lnTo>
                <a:lnTo>
                  <a:pt x="467" y="2511"/>
                </a:lnTo>
                <a:lnTo>
                  <a:pt x="406" y="2433"/>
                </a:lnTo>
                <a:lnTo>
                  <a:pt x="348" y="2356"/>
                </a:lnTo>
                <a:lnTo>
                  <a:pt x="296" y="2281"/>
                </a:lnTo>
                <a:lnTo>
                  <a:pt x="248" y="2206"/>
                </a:lnTo>
                <a:lnTo>
                  <a:pt x="204" y="2132"/>
                </a:lnTo>
                <a:lnTo>
                  <a:pt x="165" y="2061"/>
                </a:lnTo>
                <a:lnTo>
                  <a:pt x="130" y="1991"/>
                </a:lnTo>
                <a:lnTo>
                  <a:pt x="100" y="1923"/>
                </a:lnTo>
                <a:lnTo>
                  <a:pt x="73" y="1858"/>
                </a:lnTo>
                <a:lnTo>
                  <a:pt x="51" y="1794"/>
                </a:lnTo>
                <a:lnTo>
                  <a:pt x="33" y="1733"/>
                </a:lnTo>
                <a:lnTo>
                  <a:pt x="19" y="1675"/>
                </a:lnTo>
                <a:lnTo>
                  <a:pt x="8" y="1620"/>
                </a:lnTo>
                <a:lnTo>
                  <a:pt x="2" y="1568"/>
                </a:lnTo>
                <a:lnTo>
                  <a:pt x="0" y="1520"/>
                </a:lnTo>
                <a:lnTo>
                  <a:pt x="1" y="1475"/>
                </a:lnTo>
                <a:lnTo>
                  <a:pt x="6" y="1435"/>
                </a:lnTo>
                <a:lnTo>
                  <a:pt x="16" y="1398"/>
                </a:lnTo>
                <a:lnTo>
                  <a:pt x="28" y="1365"/>
                </a:lnTo>
                <a:lnTo>
                  <a:pt x="44" y="1336"/>
                </a:lnTo>
                <a:lnTo>
                  <a:pt x="64" y="1312"/>
                </a:lnTo>
                <a:lnTo>
                  <a:pt x="82" y="1292"/>
                </a:lnTo>
                <a:lnTo>
                  <a:pt x="102" y="1273"/>
                </a:lnTo>
                <a:lnTo>
                  <a:pt x="123" y="1251"/>
                </a:lnTo>
                <a:lnTo>
                  <a:pt x="144" y="1230"/>
                </a:lnTo>
                <a:lnTo>
                  <a:pt x="165" y="1208"/>
                </a:lnTo>
                <a:lnTo>
                  <a:pt x="187" y="1187"/>
                </a:lnTo>
                <a:lnTo>
                  <a:pt x="208" y="1167"/>
                </a:lnTo>
                <a:lnTo>
                  <a:pt x="231" y="1148"/>
                </a:lnTo>
                <a:lnTo>
                  <a:pt x="254" y="1132"/>
                </a:lnTo>
                <a:lnTo>
                  <a:pt x="278" y="1116"/>
                </a:lnTo>
                <a:lnTo>
                  <a:pt x="303" y="1102"/>
                </a:lnTo>
                <a:lnTo>
                  <a:pt x="328" y="1092"/>
                </a:lnTo>
                <a:lnTo>
                  <a:pt x="354" y="1084"/>
                </a:lnTo>
                <a:lnTo>
                  <a:pt x="380" y="1079"/>
                </a:lnTo>
                <a:lnTo>
                  <a:pt x="409" y="1078"/>
                </a:lnTo>
                <a:close/>
                <a:moveTo>
                  <a:pt x="2879" y="672"/>
                </a:moveTo>
                <a:lnTo>
                  <a:pt x="2849" y="675"/>
                </a:lnTo>
                <a:lnTo>
                  <a:pt x="2821" y="682"/>
                </a:lnTo>
                <a:lnTo>
                  <a:pt x="2796" y="695"/>
                </a:lnTo>
                <a:lnTo>
                  <a:pt x="2773" y="712"/>
                </a:lnTo>
                <a:lnTo>
                  <a:pt x="2753" y="731"/>
                </a:lnTo>
                <a:lnTo>
                  <a:pt x="2736" y="754"/>
                </a:lnTo>
                <a:lnTo>
                  <a:pt x="2724" y="780"/>
                </a:lnTo>
                <a:lnTo>
                  <a:pt x="2717" y="808"/>
                </a:lnTo>
                <a:lnTo>
                  <a:pt x="2713" y="838"/>
                </a:lnTo>
                <a:lnTo>
                  <a:pt x="2717" y="867"/>
                </a:lnTo>
                <a:lnTo>
                  <a:pt x="2724" y="895"/>
                </a:lnTo>
                <a:lnTo>
                  <a:pt x="2736" y="922"/>
                </a:lnTo>
                <a:lnTo>
                  <a:pt x="2753" y="945"/>
                </a:lnTo>
                <a:lnTo>
                  <a:pt x="2773" y="964"/>
                </a:lnTo>
                <a:lnTo>
                  <a:pt x="2796" y="980"/>
                </a:lnTo>
                <a:lnTo>
                  <a:pt x="2821" y="993"/>
                </a:lnTo>
                <a:lnTo>
                  <a:pt x="2849" y="1000"/>
                </a:lnTo>
                <a:lnTo>
                  <a:pt x="2879" y="1003"/>
                </a:lnTo>
                <a:lnTo>
                  <a:pt x="2908" y="1000"/>
                </a:lnTo>
                <a:lnTo>
                  <a:pt x="2937" y="993"/>
                </a:lnTo>
                <a:lnTo>
                  <a:pt x="2963" y="980"/>
                </a:lnTo>
                <a:lnTo>
                  <a:pt x="2986" y="964"/>
                </a:lnTo>
                <a:lnTo>
                  <a:pt x="3005" y="945"/>
                </a:lnTo>
                <a:lnTo>
                  <a:pt x="3021" y="922"/>
                </a:lnTo>
                <a:lnTo>
                  <a:pt x="3033" y="895"/>
                </a:lnTo>
                <a:lnTo>
                  <a:pt x="3041" y="867"/>
                </a:lnTo>
                <a:lnTo>
                  <a:pt x="3044" y="838"/>
                </a:lnTo>
                <a:lnTo>
                  <a:pt x="3041" y="808"/>
                </a:lnTo>
                <a:lnTo>
                  <a:pt x="3033" y="780"/>
                </a:lnTo>
                <a:lnTo>
                  <a:pt x="3021" y="754"/>
                </a:lnTo>
                <a:lnTo>
                  <a:pt x="3005" y="731"/>
                </a:lnTo>
                <a:lnTo>
                  <a:pt x="2986" y="712"/>
                </a:lnTo>
                <a:lnTo>
                  <a:pt x="2963" y="695"/>
                </a:lnTo>
                <a:lnTo>
                  <a:pt x="2937" y="682"/>
                </a:lnTo>
                <a:lnTo>
                  <a:pt x="2908" y="675"/>
                </a:lnTo>
                <a:lnTo>
                  <a:pt x="2879" y="672"/>
                </a:lnTo>
                <a:close/>
                <a:moveTo>
                  <a:pt x="2384" y="672"/>
                </a:moveTo>
                <a:lnTo>
                  <a:pt x="2354" y="675"/>
                </a:lnTo>
                <a:lnTo>
                  <a:pt x="2326" y="682"/>
                </a:lnTo>
                <a:lnTo>
                  <a:pt x="2301" y="695"/>
                </a:lnTo>
                <a:lnTo>
                  <a:pt x="2278" y="712"/>
                </a:lnTo>
                <a:lnTo>
                  <a:pt x="2257" y="731"/>
                </a:lnTo>
                <a:lnTo>
                  <a:pt x="2241" y="754"/>
                </a:lnTo>
                <a:lnTo>
                  <a:pt x="2229" y="780"/>
                </a:lnTo>
                <a:lnTo>
                  <a:pt x="2221" y="808"/>
                </a:lnTo>
                <a:lnTo>
                  <a:pt x="2218" y="838"/>
                </a:lnTo>
                <a:lnTo>
                  <a:pt x="2221" y="867"/>
                </a:lnTo>
                <a:lnTo>
                  <a:pt x="2229" y="895"/>
                </a:lnTo>
                <a:lnTo>
                  <a:pt x="2241" y="922"/>
                </a:lnTo>
                <a:lnTo>
                  <a:pt x="2257" y="945"/>
                </a:lnTo>
                <a:lnTo>
                  <a:pt x="2278" y="964"/>
                </a:lnTo>
                <a:lnTo>
                  <a:pt x="2301" y="980"/>
                </a:lnTo>
                <a:lnTo>
                  <a:pt x="2326" y="993"/>
                </a:lnTo>
                <a:lnTo>
                  <a:pt x="2354" y="1000"/>
                </a:lnTo>
                <a:lnTo>
                  <a:pt x="2384" y="1003"/>
                </a:lnTo>
                <a:lnTo>
                  <a:pt x="2413" y="1000"/>
                </a:lnTo>
                <a:lnTo>
                  <a:pt x="2441" y="993"/>
                </a:lnTo>
                <a:lnTo>
                  <a:pt x="2466" y="980"/>
                </a:lnTo>
                <a:lnTo>
                  <a:pt x="2490" y="964"/>
                </a:lnTo>
                <a:lnTo>
                  <a:pt x="2510" y="945"/>
                </a:lnTo>
                <a:lnTo>
                  <a:pt x="2526" y="922"/>
                </a:lnTo>
                <a:lnTo>
                  <a:pt x="2538" y="895"/>
                </a:lnTo>
                <a:lnTo>
                  <a:pt x="2546" y="867"/>
                </a:lnTo>
                <a:lnTo>
                  <a:pt x="2549" y="838"/>
                </a:lnTo>
                <a:lnTo>
                  <a:pt x="2546" y="808"/>
                </a:lnTo>
                <a:lnTo>
                  <a:pt x="2538" y="780"/>
                </a:lnTo>
                <a:lnTo>
                  <a:pt x="2526" y="754"/>
                </a:lnTo>
                <a:lnTo>
                  <a:pt x="2510" y="731"/>
                </a:lnTo>
                <a:lnTo>
                  <a:pt x="2490" y="712"/>
                </a:lnTo>
                <a:lnTo>
                  <a:pt x="2466" y="695"/>
                </a:lnTo>
                <a:lnTo>
                  <a:pt x="2441" y="682"/>
                </a:lnTo>
                <a:lnTo>
                  <a:pt x="2413" y="675"/>
                </a:lnTo>
                <a:lnTo>
                  <a:pt x="2384" y="672"/>
                </a:lnTo>
                <a:close/>
                <a:moveTo>
                  <a:pt x="1889" y="672"/>
                </a:moveTo>
                <a:lnTo>
                  <a:pt x="1859" y="675"/>
                </a:lnTo>
                <a:lnTo>
                  <a:pt x="1830" y="682"/>
                </a:lnTo>
                <a:lnTo>
                  <a:pt x="1805" y="695"/>
                </a:lnTo>
                <a:lnTo>
                  <a:pt x="1782" y="712"/>
                </a:lnTo>
                <a:lnTo>
                  <a:pt x="1762" y="731"/>
                </a:lnTo>
                <a:lnTo>
                  <a:pt x="1746" y="754"/>
                </a:lnTo>
                <a:lnTo>
                  <a:pt x="1734" y="780"/>
                </a:lnTo>
                <a:lnTo>
                  <a:pt x="1726" y="808"/>
                </a:lnTo>
                <a:lnTo>
                  <a:pt x="1723" y="838"/>
                </a:lnTo>
                <a:lnTo>
                  <a:pt x="1726" y="867"/>
                </a:lnTo>
                <a:lnTo>
                  <a:pt x="1734" y="895"/>
                </a:lnTo>
                <a:lnTo>
                  <a:pt x="1746" y="922"/>
                </a:lnTo>
                <a:lnTo>
                  <a:pt x="1762" y="945"/>
                </a:lnTo>
                <a:lnTo>
                  <a:pt x="1782" y="964"/>
                </a:lnTo>
                <a:lnTo>
                  <a:pt x="1805" y="980"/>
                </a:lnTo>
                <a:lnTo>
                  <a:pt x="1830" y="993"/>
                </a:lnTo>
                <a:lnTo>
                  <a:pt x="1859" y="1000"/>
                </a:lnTo>
                <a:lnTo>
                  <a:pt x="1889" y="1003"/>
                </a:lnTo>
                <a:lnTo>
                  <a:pt x="1918" y="1000"/>
                </a:lnTo>
                <a:lnTo>
                  <a:pt x="1946" y="993"/>
                </a:lnTo>
                <a:lnTo>
                  <a:pt x="1971" y="980"/>
                </a:lnTo>
                <a:lnTo>
                  <a:pt x="1995" y="964"/>
                </a:lnTo>
                <a:lnTo>
                  <a:pt x="2015" y="945"/>
                </a:lnTo>
                <a:lnTo>
                  <a:pt x="2031" y="922"/>
                </a:lnTo>
                <a:lnTo>
                  <a:pt x="2043" y="895"/>
                </a:lnTo>
                <a:lnTo>
                  <a:pt x="2050" y="867"/>
                </a:lnTo>
                <a:lnTo>
                  <a:pt x="2054" y="838"/>
                </a:lnTo>
                <a:lnTo>
                  <a:pt x="2050" y="808"/>
                </a:lnTo>
                <a:lnTo>
                  <a:pt x="2043" y="780"/>
                </a:lnTo>
                <a:lnTo>
                  <a:pt x="2031" y="754"/>
                </a:lnTo>
                <a:lnTo>
                  <a:pt x="2015" y="731"/>
                </a:lnTo>
                <a:lnTo>
                  <a:pt x="1995" y="712"/>
                </a:lnTo>
                <a:lnTo>
                  <a:pt x="1971" y="695"/>
                </a:lnTo>
                <a:lnTo>
                  <a:pt x="1946" y="682"/>
                </a:lnTo>
                <a:lnTo>
                  <a:pt x="1918" y="675"/>
                </a:lnTo>
                <a:lnTo>
                  <a:pt x="1889" y="672"/>
                </a:lnTo>
                <a:close/>
                <a:moveTo>
                  <a:pt x="2384" y="0"/>
                </a:moveTo>
                <a:lnTo>
                  <a:pt x="2466" y="2"/>
                </a:lnTo>
                <a:lnTo>
                  <a:pt x="2547" y="10"/>
                </a:lnTo>
                <a:lnTo>
                  <a:pt x="2626" y="22"/>
                </a:lnTo>
                <a:lnTo>
                  <a:pt x="2702" y="39"/>
                </a:lnTo>
                <a:lnTo>
                  <a:pt x="2777" y="60"/>
                </a:lnTo>
                <a:lnTo>
                  <a:pt x="2848" y="85"/>
                </a:lnTo>
                <a:lnTo>
                  <a:pt x="2917" y="114"/>
                </a:lnTo>
                <a:lnTo>
                  <a:pt x="2982" y="147"/>
                </a:lnTo>
                <a:lnTo>
                  <a:pt x="3044" y="184"/>
                </a:lnTo>
                <a:lnTo>
                  <a:pt x="3103" y="224"/>
                </a:lnTo>
                <a:lnTo>
                  <a:pt x="3158" y="268"/>
                </a:lnTo>
                <a:lnTo>
                  <a:pt x="3208" y="314"/>
                </a:lnTo>
                <a:lnTo>
                  <a:pt x="3254" y="363"/>
                </a:lnTo>
                <a:lnTo>
                  <a:pt x="3296" y="415"/>
                </a:lnTo>
                <a:lnTo>
                  <a:pt x="3333" y="469"/>
                </a:lnTo>
                <a:lnTo>
                  <a:pt x="3365" y="526"/>
                </a:lnTo>
                <a:lnTo>
                  <a:pt x="3391" y="585"/>
                </a:lnTo>
                <a:lnTo>
                  <a:pt x="3412" y="646"/>
                </a:lnTo>
                <a:lnTo>
                  <a:pt x="3427" y="708"/>
                </a:lnTo>
                <a:lnTo>
                  <a:pt x="3437" y="772"/>
                </a:lnTo>
                <a:lnTo>
                  <a:pt x="3440" y="838"/>
                </a:lnTo>
                <a:lnTo>
                  <a:pt x="3437" y="903"/>
                </a:lnTo>
                <a:lnTo>
                  <a:pt x="3427" y="968"/>
                </a:lnTo>
                <a:lnTo>
                  <a:pt x="3412" y="1030"/>
                </a:lnTo>
                <a:lnTo>
                  <a:pt x="3391" y="1091"/>
                </a:lnTo>
                <a:lnTo>
                  <a:pt x="3365" y="1149"/>
                </a:lnTo>
                <a:lnTo>
                  <a:pt x="3333" y="1206"/>
                </a:lnTo>
                <a:lnTo>
                  <a:pt x="3296" y="1260"/>
                </a:lnTo>
                <a:lnTo>
                  <a:pt x="3254" y="1312"/>
                </a:lnTo>
                <a:lnTo>
                  <a:pt x="3208" y="1361"/>
                </a:lnTo>
                <a:lnTo>
                  <a:pt x="3158" y="1408"/>
                </a:lnTo>
                <a:lnTo>
                  <a:pt x="3103" y="1451"/>
                </a:lnTo>
                <a:lnTo>
                  <a:pt x="3044" y="1491"/>
                </a:lnTo>
                <a:lnTo>
                  <a:pt x="2982" y="1529"/>
                </a:lnTo>
                <a:lnTo>
                  <a:pt x="2917" y="1561"/>
                </a:lnTo>
                <a:lnTo>
                  <a:pt x="2848" y="1590"/>
                </a:lnTo>
                <a:lnTo>
                  <a:pt x="2777" y="1615"/>
                </a:lnTo>
                <a:lnTo>
                  <a:pt x="2702" y="1636"/>
                </a:lnTo>
                <a:lnTo>
                  <a:pt x="2626" y="1653"/>
                </a:lnTo>
                <a:lnTo>
                  <a:pt x="2547" y="1665"/>
                </a:lnTo>
                <a:lnTo>
                  <a:pt x="2466" y="1673"/>
                </a:lnTo>
                <a:lnTo>
                  <a:pt x="2384" y="1676"/>
                </a:lnTo>
                <a:lnTo>
                  <a:pt x="2326" y="1674"/>
                </a:lnTo>
                <a:lnTo>
                  <a:pt x="2268" y="1670"/>
                </a:lnTo>
                <a:lnTo>
                  <a:pt x="2213" y="1663"/>
                </a:lnTo>
                <a:lnTo>
                  <a:pt x="2167" y="1706"/>
                </a:lnTo>
                <a:lnTo>
                  <a:pt x="2118" y="1744"/>
                </a:lnTo>
                <a:lnTo>
                  <a:pt x="2065" y="1778"/>
                </a:lnTo>
                <a:lnTo>
                  <a:pt x="2009" y="1810"/>
                </a:lnTo>
                <a:lnTo>
                  <a:pt x="1949" y="1836"/>
                </a:lnTo>
                <a:lnTo>
                  <a:pt x="1887" y="1860"/>
                </a:lnTo>
                <a:lnTo>
                  <a:pt x="1821" y="1880"/>
                </a:lnTo>
                <a:lnTo>
                  <a:pt x="1753" y="1895"/>
                </a:lnTo>
                <a:lnTo>
                  <a:pt x="1682" y="1909"/>
                </a:lnTo>
                <a:lnTo>
                  <a:pt x="1611" y="1919"/>
                </a:lnTo>
                <a:lnTo>
                  <a:pt x="1537" y="1927"/>
                </a:lnTo>
                <a:lnTo>
                  <a:pt x="1577" y="1882"/>
                </a:lnTo>
                <a:lnTo>
                  <a:pt x="1615" y="1833"/>
                </a:lnTo>
                <a:lnTo>
                  <a:pt x="1648" y="1781"/>
                </a:lnTo>
                <a:lnTo>
                  <a:pt x="1678" y="1728"/>
                </a:lnTo>
                <a:lnTo>
                  <a:pt x="1704" y="1673"/>
                </a:lnTo>
                <a:lnTo>
                  <a:pt x="1726" y="1617"/>
                </a:lnTo>
                <a:lnTo>
                  <a:pt x="1743" y="1563"/>
                </a:lnTo>
                <a:lnTo>
                  <a:pt x="1754" y="1510"/>
                </a:lnTo>
                <a:lnTo>
                  <a:pt x="1697" y="1473"/>
                </a:lnTo>
                <a:lnTo>
                  <a:pt x="1642" y="1433"/>
                </a:lnTo>
                <a:lnTo>
                  <a:pt x="1591" y="1391"/>
                </a:lnTo>
                <a:lnTo>
                  <a:pt x="1544" y="1345"/>
                </a:lnTo>
                <a:lnTo>
                  <a:pt x="1500" y="1297"/>
                </a:lnTo>
                <a:lnTo>
                  <a:pt x="1461" y="1246"/>
                </a:lnTo>
                <a:lnTo>
                  <a:pt x="1427" y="1193"/>
                </a:lnTo>
                <a:lnTo>
                  <a:pt x="1398" y="1138"/>
                </a:lnTo>
                <a:lnTo>
                  <a:pt x="1373" y="1081"/>
                </a:lnTo>
                <a:lnTo>
                  <a:pt x="1353" y="1023"/>
                </a:lnTo>
                <a:lnTo>
                  <a:pt x="1338" y="962"/>
                </a:lnTo>
                <a:lnTo>
                  <a:pt x="1330" y="901"/>
                </a:lnTo>
                <a:lnTo>
                  <a:pt x="1327" y="838"/>
                </a:lnTo>
                <a:lnTo>
                  <a:pt x="1330" y="772"/>
                </a:lnTo>
                <a:lnTo>
                  <a:pt x="1340" y="708"/>
                </a:lnTo>
                <a:lnTo>
                  <a:pt x="1355" y="646"/>
                </a:lnTo>
                <a:lnTo>
                  <a:pt x="1376" y="585"/>
                </a:lnTo>
                <a:lnTo>
                  <a:pt x="1403" y="526"/>
                </a:lnTo>
                <a:lnTo>
                  <a:pt x="1434" y="469"/>
                </a:lnTo>
                <a:lnTo>
                  <a:pt x="1472" y="415"/>
                </a:lnTo>
                <a:lnTo>
                  <a:pt x="1513" y="363"/>
                </a:lnTo>
                <a:lnTo>
                  <a:pt x="1559" y="314"/>
                </a:lnTo>
                <a:lnTo>
                  <a:pt x="1610" y="268"/>
                </a:lnTo>
                <a:lnTo>
                  <a:pt x="1665" y="224"/>
                </a:lnTo>
                <a:lnTo>
                  <a:pt x="1723" y="184"/>
                </a:lnTo>
                <a:lnTo>
                  <a:pt x="1785" y="147"/>
                </a:lnTo>
                <a:lnTo>
                  <a:pt x="1850" y="114"/>
                </a:lnTo>
                <a:lnTo>
                  <a:pt x="1919" y="85"/>
                </a:lnTo>
                <a:lnTo>
                  <a:pt x="1990" y="60"/>
                </a:lnTo>
                <a:lnTo>
                  <a:pt x="2065" y="39"/>
                </a:lnTo>
                <a:lnTo>
                  <a:pt x="2141" y="22"/>
                </a:lnTo>
                <a:lnTo>
                  <a:pt x="2220" y="10"/>
                </a:lnTo>
                <a:lnTo>
                  <a:pt x="2301" y="2"/>
                </a:lnTo>
                <a:lnTo>
                  <a:pt x="238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218956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23" name="Freeform 23"/>
          <p:cNvSpPr>
            <a:spLocks noEditPoints="1"/>
          </p:cNvSpPr>
          <p:nvPr/>
        </p:nvSpPr>
        <p:spPr bwMode="auto">
          <a:xfrm>
            <a:off x="6847428" y="4160350"/>
            <a:ext cx="638331" cy="914052"/>
          </a:xfrm>
          <a:custGeom>
            <a:avLst/>
            <a:gdLst>
              <a:gd name="T0" fmla="*/ 940 w 2187"/>
              <a:gd name="T1" fmla="*/ 1158 h 3387"/>
              <a:gd name="T2" fmla="*/ 1261 w 2187"/>
              <a:gd name="T3" fmla="*/ 1210 h 3387"/>
              <a:gd name="T4" fmla="*/ 1229 w 2187"/>
              <a:gd name="T5" fmla="*/ 1137 h 3387"/>
              <a:gd name="T6" fmla="*/ 1157 w 2187"/>
              <a:gd name="T7" fmla="*/ 1148 h 3387"/>
              <a:gd name="T8" fmla="*/ 1059 w 2187"/>
              <a:gd name="T9" fmla="*/ 1169 h 3387"/>
              <a:gd name="T10" fmla="*/ 991 w 2187"/>
              <a:gd name="T11" fmla="*/ 1126 h 3387"/>
              <a:gd name="T12" fmla="*/ 758 w 2187"/>
              <a:gd name="T13" fmla="*/ 336 h 3387"/>
              <a:gd name="T14" fmla="*/ 445 w 2187"/>
              <a:gd name="T15" fmla="*/ 564 h 3387"/>
              <a:gd name="T16" fmla="*/ 282 w 2187"/>
              <a:gd name="T17" fmla="*/ 905 h 3387"/>
              <a:gd name="T18" fmla="*/ 297 w 2187"/>
              <a:gd name="T19" fmla="*/ 1275 h 3387"/>
              <a:gd name="T20" fmla="*/ 416 w 2187"/>
              <a:gd name="T21" fmla="*/ 1556 h 3387"/>
              <a:gd name="T22" fmla="*/ 592 w 2187"/>
              <a:gd name="T23" fmla="*/ 1822 h 3387"/>
              <a:gd name="T24" fmla="*/ 771 w 2187"/>
              <a:gd name="T25" fmla="*/ 2161 h 3387"/>
              <a:gd name="T26" fmla="*/ 763 w 2187"/>
              <a:gd name="T27" fmla="*/ 1235 h 3387"/>
              <a:gd name="T28" fmla="*/ 820 w 2187"/>
              <a:gd name="T29" fmla="*/ 1043 h 3387"/>
              <a:gd name="T30" fmla="*/ 991 w 2187"/>
              <a:gd name="T31" fmla="*/ 961 h 3387"/>
              <a:gd name="T32" fmla="*/ 1196 w 2187"/>
              <a:gd name="T33" fmla="*/ 961 h 3387"/>
              <a:gd name="T34" fmla="*/ 1369 w 2187"/>
              <a:gd name="T35" fmla="*/ 1043 h 3387"/>
              <a:gd name="T36" fmla="*/ 1423 w 2187"/>
              <a:gd name="T37" fmla="*/ 1236 h 3387"/>
              <a:gd name="T38" fmla="*/ 1417 w 2187"/>
              <a:gd name="T39" fmla="*/ 2161 h 3387"/>
              <a:gd name="T40" fmla="*/ 1595 w 2187"/>
              <a:gd name="T41" fmla="*/ 1823 h 3387"/>
              <a:gd name="T42" fmla="*/ 1771 w 2187"/>
              <a:gd name="T43" fmla="*/ 1557 h 3387"/>
              <a:gd name="T44" fmla="*/ 1890 w 2187"/>
              <a:gd name="T45" fmla="*/ 1275 h 3387"/>
              <a:gd name="T46" fmla="*/ 1905 w 2187"/>
              <a:gd name="T47" fmla="*/ 905 h 3387"/>
              <a:gd name="T48" fmla="*/ 1742 w 2187"/>
              <a:gd name="T49" fmla="*/ 564 h 3387"/>
              <a:gd name="T50" fmla="*/ 1429 w 2187"/>
              <a:gd name="T51" fmla="*/ 336 h 3387"/>
              <a:gd name="T52" fmla="*/ 1094 w 2187"/>
              <a:gd name="T53" fmla="*/ 0 h 3387"/>
              <a:gd name="T54" fmla="*/ 1574 w 2187"/>
              <a:gd name="T55" fmla="*/ 105 h 3387"/>
              <a:gd name="T56" fmla="*/ 1946 w 2187"/>
              <a:gd name="T57" fmla="*/ 388 h 3387"/>
              <a:gd name="T58" fmla="*/ 2158 w 2187"/>
              <a:gd name="T59" fmla="*/ 798 h 3387"/>
              <a:gd name="T60" fmla="*/ 2171 w 2187"/>
              <a:gd name="T61" fmla="*/ 1243 h 3387"/>
              <a:gd name="T62" fmla="*/ 2068 w 2187"/>
              <a:gd name="T63" fmla="*/ 1574 h 3387"/>
              <a:gd name="T64" fmla="*/ 1911 w 2187"/>
              <a:gd name="T65" fmla="*/ 1838 h 3387"/>
              <a:gd name="T66" fmla="*/ 1734 w 2187"/>
              <a:gd name="T67" fmla="*/ 2115 h 3387"/>
              <a:gd name="T68" fmla="*/ 1626 w 2187"/>
              <a:gd name="T69" fmla="*/ 2442 h 3387"/>
              <a:gd name="T70" fmla="*/ 1562 w 2187"/>
              <a:gd name="T71" fmla="*/ 2612 h 3387"/>
              <a:gd name="T72" fmla="*/ 1598 w 2187"/>
              <a:gd name="T73" fmla="*/ 2705 h 3387"/>
              <a:gd name="T74" fmla="*/ 1573 w 2187"/>
              <a:gd name="T75" fmla="*/ 2852 h 3387"/>
              <a:gd name="T76" fmla="*/ 1600 w 2187"/>
              <a:gd name="T77" fmla="*/ 2953 h 3387"/>
              <a:gd name="T78" fmla="*/ 1570 w 2187"/>
              <a:gd name="T79" fmla="*/ 3098 h 3387"/>
              <a:gd name="T80" fmla="*/ 1382 w 2187"/>
              <a:gd name="T81" fmla="*/ 3179 h 3387"/>
              <a:gd name="T82" fmla="*/ 1219 w 2187"/>
              <a:gd name="T83" fmla="*/ 3360 h 3387"/>
              <a:gd name="T84" fmla="*/ 968 w 2187"/>
              <a:gd name="T85" fmla="*/ 3360 h 3387"/>
              <a:gd name="T86" fmla="*/ 805 w 2187"/>
              <a:gd name="T87" fmla="*/ 3179 h 3387"/>
              <a:gd name="T88" fmla="*/ 617 w 2187"/>
              <a:gd name="T89" fmla="*/ 3098 h 3387"/>
              <a:gd name="T90" fmla="*/ 587 w 2187"/>
              <a:gd name="T91" fmla="*/ 2953 h 3387"/>
              <a:gd name="T92" fmla="*/ 614 w 2187"/>
              <a:gd name="T93" fmla="*/ 2852 h 3387"/>
              <a:gd name="T94" fmla="*/ 590 w 2187"/>
              <a:gd name="T95" fmla="*/ 2704 h 3387"/>
              <a:gd name="T96" fmla="*/ 626 w 2187"/>
              <a:gd name="T97" fmla="*/ 2612 h 3387"/>
              <a:gd name="T98" fmla="*/ 562 w 2187"/>
              <a:gd name="T99" fmla="*/ 2442 h 3387"/>
              <a:gd name="T100" fmla="*/ 453 w 2187"/>
              <a:gd name="T101" fmla="*/ 2115 h 3387"/>
              <a:gd name="T102" fmla="*/ 277 w 2187"/>
              <a:gd name="T103" fmla="*/ 1838 h 3387"/>
              <a:gd name="T104" fmla="*/ 119 w 2187"/>
              <a:gd name="T105" fmla="*/ 1574 h 3387"/>
              <a:gd name="T106" fmla="*/ 15 w 2187"/>
              <a:gd name="T107" fmla="*/ 1243 h 3387"/>
              <a:gd name="T108" fmla="*/ 29 w 2187"/>
              <a:gd name="T109" fmla="*/ 798 h 3387"/>
              <a:gd name="T110" fmla="*/ 241 w 2187"/>
              <a:gd name="T111" fmla="*/ 388 h 3387"/>
              <a:gd name="T112" fmla="*/ 614 w 2187"/>
              <a:gd name="T113" fmla="*/ 105 h 3387"/>
              <a:gd name="T114" fmla="*/ 1094 w 2187"/>
              <a:gd name="T115" fmla="*/ 0 h 3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87" h="3387">
                <a:moveTo>
                  <a:pt x="991" y="1126"/>
                </a:moveTo>
                <a:lnTo>
                  <a:pt x="979" y="1128"/>
                </a:lnTo>
                <a:lnTo>
                  <a:pt x="968" y="1133"/>
                </a:lnTo>
                <a:lnTo>
                  <a:pt x="956" y="1140"/>
                </a:lnTo>
                <a:lnTo>
                  <a:pt x="945" y="1151"/>
                </a:lnTo>
                <a:lnTo>
                  <a:pt x="940" y="1158"/>
                </a:lnTo>
                <a:lnTo>
                  <a:pt x="934" y="1167"/>
                </a:lnTo>
                <a:lnTo>
                  <a:pt x="929" y="1179"/>
                </a:lnTo>
                <a:lnTo>
                  <a:pt x="926" y="1194"/>
                </a:lnTo>
                <a:lnTo>
                  <a:pt x="926" y="1210"/>
                </a:lnTo>
                <a:lnTo>
                  <a:pt x="1093" y="2161"/>
                </a:lnTo>
                <a:lnTo>
                  <a:pt x="1261" y="1210"/>
                </a:lnTo>
                <a:lnTo>
                  <a:pt x="1261" y="1194"/>
                </a:lnTo>
                <a:lnTo>
                  <a:pt x="1259" y="1179"/>
                </a:lnTo>
                <a:lnTo>
                  <a:pt x="1254" y="1167"/>
                </a:lnTo>
                <a:lnTo>
                  <a:pt x="1249" y="1158"/>
                </a:lnTo>
                <a:lnTo>
                  <a:pt x="1244" y="1151"/>
                </a:lnTo>
                <a:lnTo>
                  <a:pt x="1229" y="1137"/>
                </a:lnTo>
                <a:lnTo>
                  <a:pt x="1213" y="1129"/>
                </a:lnTo>
                <a:lnTo>
                  <a:pt x="1196" y="1126"/>
                </a:lnTo>
                <a:lnTo>
                  <a:pt x="1183" y="1128"/>
                </a:lnTo>
                <a:lnTo>
                  <a:pt x="1172" y="1134"/>
                </a:lnTo>
                <a:lnTo>
                  <a:pt x="1163" y="1140"/>
                </a:lnTo>
                <a:lnTo>
                  <a:pt x="1157" y="1148"/>
                </a:lnTo>
                <a:lnTo>
                  <a:pt x="1144" y="1160"/>
                </a:lnTo>
                <a:lnTo>
                  <a:pt x="1129" y="1169"/>
                </a:lnTo>
                <a:lnTo>
                  <a:pt x="1112" y="1175"/>
                </a:lnTo>
                <a:lnTo>
                  <a:pt x="1093" y="1177"/>
                </a:lnTo>
                <a:lnTo>
                  <a:pt x="1075" y="1175"/>
                </a:lnTo>
                <a:lnTo>
                  <a:pt x="1059" y="1169"/>
                </a:lnTo>
                <a:lnTo>
                  <a:pt x="1043" y="1160"/>
                </a:lnTo>
                <a:lnTo>
                  <a:pt x="1030" y="1148"/>
                </a:lnTo>
                <a:lnTo>
                  <a:pt x="1024" y="1140"/>
                </a:lnTo>
                <a:lnTo>
                  <a:pt x="1014" y="1134"/>
                </a:lnTo>
                <a:lnTo>
                  <a:pt x="1004" y="1128"/>
                </a:lnTo>
                <a:lnTo>
                  <a:pt x="991" y="1126"/>
                </a:lnTo>
                <a:close/>
                <a:moveTo>
                  <a:pt x="1094" y="270"/>
                </a:moveTo>
                <a:lnTo>
                  <a:pt x="1023" y="272"/>
                </a:lnTo>
                <a:lnTo>
                  <a:pt x="953" y="280"/>
                </a:lnTo>
                <a:lnTo>
                  <a:pt x="886" y="295"/>
                </a:lnTo>
                <a:lnTo>
                  <a:pt x="821" y="313"/>
                </a:lnTo>
                <a:lnTo>
                  <a:pt x="758" y="336"/>
                </a:lnTo>
                <a:lnTo>
                  <a:pt x="697" y="364"/>
                </a:lnTo>
                <a:lnTo>
                  <a:pt x="640" y="397"/>
                </a:lnTo>
                <a:lnTo>
                  <a:pt x="587" y="433"/>
                </a:lnTo>
                <a:lnTo>
                  <a:pt x="536" y="473"/>
                </a:lnTo>
                <a:lnTo>
                  <a:pt x="489" y="516"/>
                </a:lnTo>
                <a:lnTo>
                  <a:pt x="445" y="564"/>
                </a:lnTo>
                <a:lnTo>
                  <a:pt x="406" y="614"/>
                </a:lnTo>
                <a:lnTo>
                  <a:pt x="372" y="668"/>
                </a:lnTo>
                <a:lnTo>
                  <a:pt x="342" y="723"/>
                </a:lnTo>
                <a:lnTo>
                  <a:pt x="317" y="782"/>
                </a:lnTo>
                <a:lnTo>
                  <a:pt x="296" y="843"/>
                </a:lnTo>
                <a:lnTo>
                  <a:pt x="282" y="905"/>
                </a:lnTo>
                <a:lnTo>
                  <a:pt x="274" y="970"/>
                </a:lnTo>
                <a:lnTo>
                  <a:pt x="271" y="1036"/>
                </a:lnTo>
                <a:lnTo>
                  <a:pt x="272" y="1101"/>
                </a:lnTo>
                <a:lnTo>
                  <a:pt x="277" y="1163"/>
                </a:lnTo>
                <a:lnTo>
                  <a:pt x="286" y="1221"/>
                </a:lnTo>
                <a:lnTo>
                  <a:pt x="297" y="1275"/>
                </a:lnTo>
                <a:lnTo>
                  <a:pt x="311" y="1328"/>
                </a:lnTo>
                <a:lnTo>
                  <a:pt x="328" y="1376"/>
                </a:lnTo>
                <a:lnTo>
                  <a:pt x="347" y="1424"/>
                </a:lnTo>
                <a:lnTo>
                  <a:pt x="369" y="1470"/>
                </a:lnTo>
                <a:lnTo>
                  <a:pt x="391" y="1513"/>
                </a:lnTo>
                <a:lnTo>
                  <a:pt x="416" y="1556"/>
                </a:lnTo>
                <a:lnTo>
                  <a:pt x="442" y="1600"/>
                </a:lnTo>
                <a:lnTo>
                  <a:pt x="470" y="1642"/>
                </a:lnTo>
                <a:lnTo>
                  <a:pt x="498" y="1684"/>
                </a:lnTo>
                <a:lnTo>
                  <a:pt x="528" y="1727"/>
                </a:lnTo>
                <a:lnTo>
                  <a:pt x="560" y="1774"/>
                </a:lnTo>
                <a:lnTo>
                  <a:pt x="592" y="1822"/>
                </a:lnTo>
                <a:lnTo>
                  <a:pt x="625" y="1873"/>
                </a:lnTo>
                <a:lnTo>
                  <a:pt x="657" y="1925"/>
                </a:lnTo>
                <a:lnTo>
                  <a:pt x="688" y="1981"/>
                </a:lnTo>
                <a:lnTo>
                  <a:pt x="718" y="2038"/>
                </a:lnTo>
                <a:lnTo>
                  <a:pt x="745" y="2098"/>
                </a:lnTo>
                <a:lnTo>
                  <a:pt x="771" y="2161"/>
                </a:lnTo>
                <a:lnTo>
                  <a:pt x="792" y="2226"/>
                </a:lnTo>
                <a:lnTo>
                  <a:pt x="810" y="2295"/>
                </a:lnTo>
                <a:lnTo>
                  <a:pt x="824" y="2366"/>
                </a:lnTo>
                <a:lnTo>
                  <a:pt x="962" y="2366"/>
                </a:lnTo>
                <a:lnTo>
                  <a:pt x="763" y="1237"/>
                </a:lnTo>
                <a:lnTo>
                  <a:pt x="763" y="1235"/>
                </a:lnTo>
                <a:lnTo>
                  <a:pt x="760" y="1201"/>
                </a:lnTo>
                <a:lnTo>
                  <a:pt x="763" y="1167"/>
                </a:lnTo>
                <a:lnTo>
                  <a:pt x="771" y="1134"/>
                </a:lnTo>
                <a:lnTo>
                  <a:pt x="783" y="1102"/>
                </a:lnTo>
                <a:lnTo>
                  <a:pt x="800" y="1072"/>
                </a:lnTo>
                <a:lnTo>
                  <a:pt x="820" y="1043"/>
                </a:lnTo>
                <a:lnTo>
                  <a:pt x="844" y="1020"/>
                </a:lnTo>
                <a:lnTo>
                  <a:pt x="871" y="999"/>
                </a:lnTo>
                <a:lnTo>
                  <a:pt x="899" y="983"/>
                </a:lnTo>
                <a:lnTo>
                  <a:pt x="929" y="971"/>
                </a:lnTo>
                <a:lnTo>
                  <a:pt x="960" y="964"/>
                </a:lnTo>
                <a:lnTo>
                  <a:pt x="991" y="961"/>
                </a:lnTo>
                <a:lnTo>
                  <a:pt x="1027" y="964"/>
                </a:lnTo>
                <a:lnTo>
                  <a:pt x="1061" y="974"/>
                </a:lnTo>
                <a:lnTo>
                  <a:pt x="1094" y="989"/>
                </a:lnTo>
                <a:lnTo>
                  <a:pt x="1126" y="974"/>
                </a:lnTo>
                <a:lnTo>
                  <a:pt x="1160" y="964"/>
                </a:lnTo>
                <a:lnTo>
                  <a:pt x="1196" y="961"/>
                </a:lnTo>
                <a:lnTo>
                  <a:pt x="1228" y="964"/>
                </a:lnTo>
                <a:lnTo>
                  <a:pt x="1259" y="971"/>
                </a:lnTo>
                <a:lnTo>
                  <a:pt x="1289" y="983"/>
                </a:lnTo>
                <a:lnTo>
                  <a:pt x="1318" y="999"/>
                </a:lnTo>
                <a:lnTo>
                  <a:pt x="1345" y="1020"/>
                </a:lnTo>
                <a:lnTo>
                  <a:pt x="1369" y="1043"/>
                </a:lnTo>
                <a:lnTo>
                  <a:pt x="1389" y="1071"/>
                </a:lnTo>
                <a:lnTo>
                  <a:pt x="1406" y="1101"/>
                </a:lnTo>
                <a:lnTo>
                  <a:pt x="1417" y="1133"/>
                </a:lnTo>
                <a:lnTo>
                  <a:pt x="1425" y="1167"/>
                </a:lnTo>
                <a:lnTo>
                  <a:pt x="1427" y="1201"/>
                </a:lnTo>
                <a:lnTo>
                  <a:pt x="1423" y="1236"/>
                </a:lnTo>
                <a:lnTo>
                  <a:pt x="1423" y="1237"/>
                </a:lnTo>
                <a:lnTo>
                  <a:pt x="1225" y="2366"/>
                </a:lnTo>
                <a:lnTo>
                  <a:pt x="1364" y="2366"/>
                </a:lnTo>
                <a:lnTo>
                  <a:pt x="1378" y="2295"/>
                </a:lnTo>
                <a:lnTo>
                  <a:pt x="1396" y="2226"/>
                </a:lnTo>
                <a:lnTo>
                  <a:pt x="1417" y="2161"/>
                </a:lnTo>
                <a:lnTo>
                  <a:pt x="1442" y="2098"/>
                </a:lnTo>
                <a:lnTo>
                  <a:pt x="1470" y="2038"/>
                </a:lnTo>
                <a:lnTo>
                  <a:pt x="1500" y="1981"/>
                </a:lnTo>
                <a:lnTo>
                  <a:pt x="1531" y="1926"/>
                </a:lnTo>
                <a:lnTo>
                  <a:pt x="1563" y="1874"/>
                </a:lnTo>
                <a:lnTo>
                  <a:pt x="1595" y="1823"/>
                </a:lnTo>
                <a:lnTo>
                  <a:pt x="1628" y="1774"/>
                </a:lnTo>
                <a:lnTo>
                  <a:pt x="1660" y="1727"/>
                </a:lnTo>
                <a:lnTo>
                  <a:pt x="1689" y="1684"/>
                </a:lnTo>
                <a:lnTo>
                  <a:pt x="1717" y="1642"/>
                </a:lnTo>
                <a:lnTo>
                  <a:pt x="1745" y="1600"/>
                </a:lnTo>
                <a:lnTo>
                  <a:pt x="1771" y="1557"/>
                </a:lnTo>
                <a:lnTo>
                  <a:pt x="1795" y="1514"/>
                </a:lnTo>
                <a:lnTo>
                  <a:pt x="1819" y="1470"/>
                </a:lnTo>
                <a:lnTo>
                  <a:pt x="1840" y="1425"/>
                </a:lnTo>
                <a:lnTo>
                  <a:pt x="1859" y="1377"/>
                </a:lnTo>
                <a:lnTo>
                  <a:pt x="1876" y="1328"/>
                </a:lnTo>
                <a:lnTo>
                  <a:pt x="1890" y="1275"/>
                </a:lnTo>
                <a:lnTo>
                  <a:pt x="1902" y="1221"/>
                </a:lnTo>
                <a:lnTo>
                  <a:pt x="1910" y="1163"/>
                </a:lnTo>
                <a:lnTo>
                  <a:pt x="1915" y="1101"/>
                </a:lnTo>
                <a:lnTo>
                  <a:pt x="1917" y="1036"/>
                </a:lnTo>
                <a:lnTo>
                  <a:pt x="1914" y="970"/>
                </a:lnTo>
                <a:lnTo>
                  <a:pt x="1905" y="905"/>
                </a:lnTo>
                <a:lnTo>
                  <a:pt x="1890" y="843"/>
                </a:lnTo>
                <a:lnTo>
                  <a:pt x="1871" y="782"/>
                </a:lnTo>
                <a:lnTo>
                  <a:pt x="1845" y="723"/>
                </a:lnTo>
                <a:lnTo>
                  <a:pt x="1815" y="668"/>
                </a:lnTo>
                <a:lnTo>
                  <a:pt x="1781" y="614"/>
                </a:lnTo>
                <a:lnTo>
                  <a:pt x="1742" y="564"/>
                </a:lnTo>
                <a:lnTo>
                  <a:pt x="1698" y="516"/>
                </a:lnTo>
                <a:lnTo>
                  <a:pt x="1652" y="473"/>
                </a:lnTo>
                <a:lnTo>
                  <a:pt x="1601" y="433"/>
                </a:lnTo>
                <a:lnTo>
                  <a:pt x="1546" y="397"/>
                </a:lnTo>
                <a:lnTo>
                  <a:pt x="1490" y="364"/>
                </a:lnTo>
                <a:lnTo>
                  <a:pt x="1429" y="336"/>
                </a:lnTo>
                <a:lnTo>
                  <a:pt x="1367" y="313"/>
                </a:lnTo>
                <a:lnTo>
                  <a:pt x="1302" y="295"/>
                </a:lnTo>
                <a:lnTo>
                  <a:pt x="1233" y="280"/>
                </a:lnTo>
                <a:lnTo>
                  <a:pt x="1164" y="272"/>
                </a:lnTo>
                <a:lnTo>
                  <a:pt x="1094" y="270"/>
                </a:lnTo>
                <a:close/>
                <a:moveTo>
                  <a:pt x="1094" y="0"/>
                </a:moveTo>
                <a:lnTo>
                  <a:pt x="1179" y="3"/>
                </a:lnTo>
                <a:lnTo>
                  <a:pt x="1262" y="12"/>
                </a:lnTo>
                <a:lnTo>
                  <a:pt x="1344" y="28"/>
                </a:lnTo>
                <a:lnTo>
                  <a:pt x="1423" y="49"/>
                </a:lnTo>
                <a:lnTo>
                  <a:pt x="1500" y="74"/>
                </a:lnTo>
                <a:lnTo>
                  <a:pt x="1574" y="105"/>
                </a:lnTo>
                <a:lnTo>
                  <a:pt x="1645" y="142"/>
                </a:lnTo>
                <a:lnTo>
                  <a:pt x="1713" y="182"/>
                </a:lnTo>
                <a:lnTo>
                  <a:pt x="1777" y="228"/>
                </a:lnTo>
                <a:lnTo>
                  <a:pt x="1838" y="277"/>
                </a:lnTo>
                <a:lnTo>
                  <a:pt x="1895" y="331"/>
                </a:lnTo>
                <a:lnTo>
                  <a:pt x="1946" y="388"/>
                </a:lnTo>
                <a:lnTo>
                  <a:pt x="1994" y="449"/>
                </a:lnTo>
                <a:lnTo>
                  <a:pt x="2037" y="514"/>
                </a:lnTo>
                <a:lnTo>
                  <a:pt x="2075" y="581"/>
                </a:lnTo>
                <a:lnTo>
                  <a:pt x="2108" y="651"/>
                </a:lnTo>
                <a:lnTo>
                  <a:pt x="2136" y="723"/>
                </a:lnTo>
                <a:lnTo>
                  <a:pt x="2158" y="798"/>
                </a:lnTo>
                <a:lnTo>
                  <a:pt x="2173" y="876"/>
                </a:lnTo>
                <a:lnTo>
                  <a:pt x="2184" y="955"/>
                </a:lnTo>
                <a:lnTo>
                  <a:pt x="2187" y="1036"/>
                </a:lnTo>
                <a:lnTo>
                  <a:pt x="2185" y="1108"/>
                </a:lnTo>
                <a:lnTo>
                  <a:pt x="2180" y="1177"/>
                </a:lnTo>
                <a:lnTo>
                  <a:pt x="2171" y="1243"/>
                </a:lnTo>
                <a:lnTo>
                  <a:pt x="2160" y="1305"/>
                </a:lnTo>
                <a:lnTo>
                  <a:pt x="2147" y="1364"/>
                </a:lnTo>
                <a:lnTo>
                  <a:pt x="2130" y="1420"/>
                </a:lnTo>
                <a:lnTo>
                  <a:pt x="2111" y="1474"/>
                </a:lnTo>
                <a:lnTo>
                  <a:pt x="2091" y="1524"/>
                </a:lnTo>
                <a:lnTo>
                  <a:pt x="2068" y="1574"/>
                </a:lnTo>
                <a:lnTo>
                  <a:pt x="2044" y="1621"/>
                </a:lnTo>
                <a:lnTo>
                  <a:pt x="2020" y="1667"/>
                </a:lnTo>
                <a:lnTo>
                  <a:pt x="1994" y="1711"/>
                </a:lnTo>
                <a:lnTo>
                  <a:pt x="1967" y="1754"/>
                </a:lnTo>
                <a:lnTo>
                  <a:pt x="1939" y="1796"/>
                </a:lnTo>
                <a:lnTo>
                  <a:pt x="1911" y="1838"/>
                </a:lnTo>
                <a:lnTo>
                  <a:pt x="1883" y="1879"/>
                </a:lnTo>
                <a:lnTo>
                  <a:pt x="1852" y="1925"/>
                </a:lnTo>
                <a:lnTo>
                  <a:pt x="1821" y="1972"/>
                </a:lnTo>
                <a:lnTo>
                  <a:pt x="1790" y="2018"/>
                </a:lnTo>
                <a:lnTo>
                  <a:pt x="1761" y="2065"/>
                </a:lnTo>
                <a:lnTo>
                  <a:pt x="1734" y="2115"/>
                </a:lnTo>
                <a:lnTo>
                  <a:pt x="1709" y="2165"/>
                </a:lnTo>
                <a:lnTo>
                  <a:pt x="1685" y="2217"/>
                </a:lnTo>
                <a:lnTo>
                  <a:pt x="1665" y="2270"/>
                </a:lnTo>
                <a:lnTo>
                  <a:pt x="1649" y="2325"/>
                </a:lnTo>
                <a:lnTo>
                  <a:pt x="1635" y="2382"/>
                </a:lnTo>
                <a:lnTo>
                  <a:pt x="1626" y="2442"/>
                </a:lnTo>
                <a:lnTo>
                  <a:pt x="1622" y="2505"/>
                </a:lnTo>
                <a:lnTo>
                  <a:pt x="1619" y="2531"/>
                </a:lnTo>
                <a:lnTo>
                  <a:pt x="1610" y="2556"/>
                </a:lnTo>
                <a:lnTo>
                  <a:pt x="1598" y="2577"/>
                </a:lnTo>
                <a:lnTo>
                  <a:pt x="1582" y="2597"/>
                </a:lnTo>
                <a:lnTo>
                  <a:pt x="1562" y="2612"/>
                </a:lnTo>
                <a:lnTo>
                  <a:pt x="1540" y="2625"/>
                </a:lnTo>
                <a:lnTo>
                  <a:pt x="1515" y="2632"/>
                </a:lnTo>
                <a:lnTo>
                  <a:pt x="1541" y="2643"/>
                </a:lnTo>
                <a:lnTo>
                  <a:pt x="1564" y="2660"/>
                </a:lnTo>
                <a:lnTo>
                  <a:pt x="1584" y="2680"/>
                </a:lnTo>
                <a:lnTo>
                  <a:pt x="1598" y="2705"/>
                </a:lnTo>
                <a:lnTo>
                  <a:pt x="1607" y="2732"/>
                </a:lnTo>
                <a:lnTo>
                  <a:pt x="1610" y="2760"/>
                </a:lnTo>
                <a:lnTo>
                  <a:pt x="1607" y="2786"/>
                </a:lnTo>
                <a:lnTo>
                  <a:pt x="1600" y="2811"/>
                </a:lnTo>
                <a:lnTo>
                  <a:pt x="1589" y="2834"/>
                </a:lnTo>
                <a:lnTo>
                  <a:pt x="1573" y="2852"/>
                </a:lnTo>
                <a:lnTo>
                  <a:pt x="1555" y="2869"/>
                </a:lnTo>
                <a:lnTo>
                  <a:pt x="1534" y="2882"/>
                </a:lnTo>
                <a:lnTo>
                  <a:pt x="1555" y="2894"/>
                </a:lnTo>
                <a:lnTo>
                  <a:pt x="1573" y="2911"/>
                </a:lnTo>
                <a:lnTo>
                  <a:pt x="1589" y="2930"/>
                </a:lnTo>
                <a:lnTo>
                  <a:pt x="1600" y="2953"/>
                </a:lnTo>
                <a:lnTo>
                  <a:pt x="1607" y="2977"/>
                </a:lnTo>
                <a:lnTo>
                  <a:pt x="1610" y="3004"/>
                </a:lnTo>
                <a:lnTo>
                  <a:pt x="1607" y="3030"/>
                </a:lnTo>
                <a:lnTo>
                  <a:pt x="1599" y="3055"/>
                </a:lnTo>
                <a:lnTo>
                  <a:pt x="1587" y="3079"/>
                </a:lnTo>
                <a:lnTo>
                  <a:pt x="1570" y="3098"/>
                </a:lnTo>
                <a:lnTo>
                  <a:pt x="1551" y="3115"/>
                </a:lnTo>
                <a:lnTo>
                  <a:pt x="1528" y="3127"/>
                </a:lnTo>
                <a:lnTo>
                  <a:pt x="1502" y="3135"/>
                </a:lnTo>
                <a:lnTo>
                  <a:pt x="1475" y="3137"/>
                </a:lnTo>
                <a:lnTo>
                  <a:pt x="1392" y="3137"/>
                </a:lnTo>
                <a:lnTo>
                  <a:pt x="1382" y="3179"/>
                </a:lnTo>
                <a:lnTo>
                  <a:pt x="1366" y="3218"/>
                </a:lnTo>
                <a:lnTo>
                  <a:pt x="1345" y="3254"/>
                </a:lnTo>
                <a:lnTo>
                  <a:pt x="1319" y="3287"/>
                </a:lnTo>
                <a:lnTo>
                  <a:pt x="1289" y="3316"/>
                </a:lnTo>
                <a:lnTo>
                  <a:pt x="1256" y="3340"/>
                </a:lnTo>
                <a:lnTo>
                  <a:pt x="1219" y="3360"/>
                </a:lnTo>
                <a:lnTo>
                  <a:pt x="1180" y="3374"/>
                </a:lnTo>
                <a:lnTo>
                  <a:pt x="1137" y="3384"/>
                </a:lnTo>
                <a:lnTo>
                  <a:pt x="1094" y="3387"/>
                </a:lnTo>
                <a:lnTo>
                  <a:pt x="1050" y="3384"/>
                </a:lnTo>
                <a:lnTo>
                  <a:pt x="1007" y="3374"/>
                </a:lnTo>
                <a:lnTo>
                  <a:pt x="968" y="3360"/>
                </a:lnTo>
                <a:lnTo>
                  <a:pt x="931" y="3340"/>
                </a:lnTo>
                <a:lnTo>
                  <a:pt x="898" y="3316"/>
                </a:lnTo>
                <a:lnTo>
                  <a:pt x="868" y="3287"/>
                </a:lnTo>
                <a:lnTo>
                  <a:pt x="842" y="3254"/>
                </a:lnTo>
                <a:lnTo>
                  <a:pt x="821" y="3218"/>
                </a:lnTo>
                <a:lnTo>
                  <a:pt x="805" y="3179"/>
                </a:lnTo>
                <a:lnTo>
                  <a:pt x="794" y="3137"/>
                </a:lnTo>
                <a:lnTo>
                  <a:pt x="712" y="3137"/>
                </a:lnTo>
                <a:lnTo>
                  <a:pt x="685" y="3135"/>
                </a:lnTo>
                <a:lnTo>
                  <a:pt x="659" y="3127"/>
                </a:lnTo>
                <a:lnTo>
                  <a:pt x="636" y="3115"/>
                </a:lnTo>
                <a:lnTo>
                  <a:pt x="617" y="3098"/>
                </a:lnTo>
                <a:lnTo>
                  <a:pt x="600" y="3079"/>
                </a:lnTo>
                <a:lnTo>
                  <a:pt x="588" y="3055"/>
                </a:lnTo>
                <a:lnTo>
                  <a:pt x="579" y="3030"/>
                </a:lnTo>
                <a:lnTo>
                  <a:pt x="577" y="3004"/>
                </a:lnTo>
                <a:lnTo>
                  <a:pt x="579" y="2977"/>
                </a:lnTo>
                <a:lnTo>
                  <a:pt x="587" y="2953"/>
                </a:lnTo>
                <a:lnTo>
                  <a:pt x="598" y="2930"/>
                </a:lnTo>
                <a:lnTo>
                  <a:pt x="614" y="2911"/>
                </a:lnTo>
                <a:lnTo>
                  <a:pt x="632" y="2894"/>
                </a:lnTo>
                <a:lnTo>
                  <a:pt x="654" y="2882"/>
                </a:lnTo>
                <a:lnTo>
                  <a:pt x="632" y="2869"/>
                </a:lnTo>
                <a:lnTo>
                  <a:pt x="614" y="2852"/>
                </a:lnTo>
                <a:lnTo>
                  <a:pt x="598" y="2834"/>
                </a:lnTo>
                <a:lnTo>
                  <a:pt x="587" y="2811"/>
                </a:lnTo>
                <a:lnTo>
                  <a:pt x="579" y="2786"/>
                </a:lnTo>
                <a:lnTo>
                  <a:pt x="577" y="2760"/>
                </a:lnTo>
                <a:lnTo>
                  <a:pt x="581" y="2732"/>
                </a:lnTo>
                <a:lnTo>
                  <a:pt x="590" y="2704"/>
                </a:lnTo>
                <a:lnTo>
                  <a:pt x="604" y="2680"/>
                </a:lnTo>
                <a:lnTo>
                  <a:pt x="623" y="2660"/>
                </a:lnTo>
                <a:lnTo>
                  <a:pt x="647" y="2643"/>
                </a:lnTo>
                <a:lnTo>
                  <a:pt x="672" y="2632"/>
                </a:lnTo>
                <a:lnTo>
                  <a:pt x="648" y="2625"/>
                </a:lnTo>
                <a:lnTo>
                  <a:pt x="626" y="2612"/>
                </a:lnTo>
                <a:lnTo>
                  <a:pt x="606" y="2597"/>
                </a:lnTo>
                <a:lnTo>
                  <a:pt x="590" y="2577"/>
                </a:lnTo>
                <a:lnTo>
                  <a:pt x="577" y="2556"/>
                </a:lnTo>
                <a:lnTo>
                  <a:pt x="569" y="2531"/>
                </a:lnTo>
                <a:lnTo>
                  <a:pt x="566" y="2505"/>
                </a:lnTo>
                <a:lnTo>
                  <a:pt x="562" y="2442"/>
                </a:lnTo>
                <a:lnTo>
                  <a:pt x="553" y="2382"/>
                </a:lnTo>
                <a:lnTo>
                  <a:pt x="539" y="2325"/>
                </a:lnTo>
                <a:lnTo>
                  <a:pt x="523" y="2269"/>
                </a:lnTo>
                <a:lnTo>
                  <a:pt x="502" y="2217"/>
                </a:lnTo>
                <a:lnTo>
                  <a:pt x="479" y="2164"/>
                </a:lnTo>
                <a:lnTo>
                  <a:pt x="453" y="2115"/>
                </a:lnTo>
                <a:lnTo>
                  <a:pt x="427" y="2065"/>
                </a:lnTo>
                <a:lnTo>
                  <a:pt x="397" y="2018"/>
                </a:lnTo>
                <a:lnTo>
                  <a:pt x="367" y="1970"/>
                </a:lnTo>
                <a:lnTo>
                  <a:pt x="336" y="1924"/>
                </a:lnTo>
                <a:lnTo>
                  <a:pt x="305" y="1879"/>
                </a:lnTo>
                <a:lnTo>
                  <a:pt x="277" y="1838"/>
                </a:lnTo>
                <a:lnTo>
                  <a:pt x="249" y="1796"/>
                </a:lnTo>
                <a:lnTo>
                  <a:pt x="221" y="1754"/>
                </a:lnTo>
                <a:lnTo>
                  <a:pt x="194" y="1711"/>
                </a:lnTo>
                <a:lnTo>
                  <a:pt x="167" y="1667"/>
                </a:lnTo>
                <a:lnTo>
                  <a:pt x="143" y="1621"/>
                </a:lnTo>
                <a:lnTo>
                  <a:pt x="119" y="1574"/>
                </a:lnTo>
                <a:lnTo>
                  <a:pt x="96" y="1524"/>
                </a:lnTo>
                <a:lnTo>
                  <a:pt x="75" y="1473"/>
                </a:lnTo>
                <a:lnTo>
                  <a:pt x="57" y="1419"/>
                </a:lnTo>
                <a:lnTo>
                  <a:pt x="40" y="1364"/>
                </a:lnTo>
                <a:lnTo>
                  <a:pt x="27" y="1305"/>
                </a:lnTo>
                <a:lnTo>
                  <a:pt x="15" y="1243"/>
                </a:lnTo>
                <a:lnTo>
                  <a:pt x="7" y="1177"/>
                </a:lnTo>
                <a:lnTo>
                  <a:pt x="2" y="1108"/>
                </a:lnTo>
                <a:lnTo>
                  <a:pt x="0" y="1036"/>
                </a:lnTo>
                <a:lnTo>
                  <a:pt x="3" y="955"/>
                </a:lnTo>
                <a:lnTo>
                  <a:pt x="13" y="876"/>
                </a:lnTo>
                <a:lnTo>
                  <a:pt x="29" y="798"/>
                </a:lnTo>
                <a:lnTo>
                  <a:pt x="51" y="723"/>
                </a:lnTo>
                <a:lnTo>
                  <a:pt x="78" y="651"/>
                </a:lnTo>
                <a:lnTo>
                  <a:pt x="112" y="581"/>
                </a:lnTo>
                <a:lnTo>
                  <a:pt x="150" y="514"/>
                </a:lnTo>
                <a:lnTo>
                  <a:pt x="193" y="449"/>
                </a:lnTo>
                <a:lnTo>
                  <a:pt x="241" y="388"/>
                </a:lnTo>
                <a:lnTo>
                  <a:pt x="293" y="331"/>
                </a:lnTo>
                <a:lnTo>
                  <a:pt x="349" y="277"/>
                </a:lnTo>
                <a:lnTo>
                  <a:pt x="410" y="228"/>
                </a:lnTo>
                <a:lnTo>
                  <a:pt x="474" y="182"/>
                </a:lnTo>
                <a:lnTo>
                  <a:pt x="542" y="142"/>
                </a:lnTo>
                <a:lnTo>
                  <a:pt x="614" y="105"/>
                </a:lnTo>
                <a:lnTo>
                  <a:pt x="687" y="74"/>
                </a:lnTo>
                <a:lnTo>
                  <a:pt x="764" y="49"/>
                </a:lnTo>
                <a:lnTo>
                  <a:pt x="843" y="28"/>
                </a:lnTo>
                <a:lnTo>
                  <a:pt x="925" y="12"/>
                </a:lnTo>
                <a:lnTo>
                  <a:pt x="1008" y="3"/>
                </a:lnTo>
                <a:lnTo>
                  <a:pt x="109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04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224" name="Freeform 6"/>
          <p:cNvSpPr>
            <a:spLocks noEditPoints="1"/>
          </p:cNvSpPr>
          <p:nvPr/>
        </p:nvSpPr>
        <p:spPr bwMode="auto">
          <a:xfrm>
            <a:off x="4549779" y="4188704"/>
            <a:ext cx="824051" cy="879307"/>
          </a:xfrm>
          <a:custGeom>
            <a:avLst/>
            <a:gdLst>
              <a:gd name="T0" fmla="*/ 1464 w 3331"/>
              <a:gd name="T1" fmla="*/ 2157 h 3309"/>
              <a:gd name="T2" fmla="*/ 1875 w 3331"/>
              <a:gd name="T3" fmla="*/ 1160 h 3309"/>
              <a:gd name="T4" fmla="*/ 2172 w 3331"/>
              <a:gd name="T5" fmla="*/ 1454 h 3309"/>
              <a:gd name="T6" fmla="*/ 755 w 3331"/>
              <a:gd name="T7" fmla="*/ 1454 h 3309"/>
              <a:gd name="T8" fmla="*/ 1051 w 3331"/>
              <a:gd name="T9" fmla="*/ 1160 h 3309"/>
              <a:gd name="T10" fmla="*/ 1464 w 3331"/>
              <a:gd name="T11" fmla="*/ 1339 h 3309"/>
              <a:gd name="T12" fmla="*/ 1900 w 3331"/>
              <a:gd name="T13" fmla="*/ 0 h 3309"/>
              <a:gd name="T14" fmla="*/ 1979 w 3331"/>
              <a:gd name="T15" fmla="*/ 6 h 3309"/>
              <a:gd name="T16" fmla="*/ 2057 w 3331"/>
              <a:gd name="T17" fmla="*/ 33 h 3309"/>
              <a:gd name="T18" fmla="*/ 2090 w 3331"/>
              <a:gd name="T19" fmla="*/ 76 h 3309"/>
              <a:gd name="T20" fmla="*/ 2070 w 3331"/>
              <a:gd name="T21" fmla="*/ 133 h 3309"/>
              <a:gd name="T22" fmla="*/ 2573 w 3331"/>
              <a:gd name="T23" fmla="*/ 1021 h 3309"/>
              <a:gd name="T24" fmla="*/ 2654 w 3331"/>
              <a:gd name="T25" fmla="*/ 1132 h 3309"/>
              <a:gd name="T26" fmla="*/ 2694 w 3331"/>
              <a:gd name="T27" fmla="*/ 1258 h 3309"/>
              <a:gd name="T28" fmla="*/ 2694 w 3331"/>
              <a:gd name="T29" fmla="*/ 1389 h 3309"/>
              <a:gd name="T30" fmla="*/ 2654 w 3331"/>
              <a:gd name="T31" fmla="*/ 1515 h 3309"/>
              <a:gd name="T32" fmla="*/ 2573 w 3331"/>
              <a:gd name="T33" fmla="*/ 1626 h 3309"/>
              <a:gd name="T34" fmla="*/ 2629 w 3331"/>
              <a:gd name="T35" fmla="*/ 2312 h 3309"/>
              <a:gd name="T36" fmla="*/ 3308 w 3331"/>
              <a:gd name="T37" fmla="*/ 2998 h 3309"/>
              <a:gd name="T38" fmla="*/ 3330 w 3331"/>
              <a:gd name="T39" fmla="*/ 3065 h 3309"/>
              <a:gd name="T40" fmla="*/ 3321 w 3331"/>
              <a:gd name="T41" fmla="*/ 3246 h 3309"/>
              <a:gd name="T42" fmla="*/ 3285 w 3331"/>
              <a:gd name="T43" fmla="*/ 3291 h 3309"/>
              <a:gd name="T44" fmla="*/ 3107 w 3331"/>
              <a:gd name="T45" fmla="*/ 3309 h 3309"/>
              <a:gd name="T46" fmla="*/ 3040 w 3331"/>
              <a:gd name="T47" fmla="*/ 3296 h 3309"/>
              <a:gd name="T48" fmla="*/ 2982 w 3331"/>
              <a:gd name="T49" fmla="*/ 3261 h 3309"/>
              <a:gd name="T50" fmla="*/ 2671 w 3331"/>
              <a:gd name="T51" fmla="*/ 2810 h 3309"/>
              <a:gd name="T52" fmla="*/ 2557 w 3331"/>
              <a:gd name="T53" fmla="*/ 2697 h 3309"/>
              <a:gd name="T54" fmla="*/ 2243 w 3331"/>
              <a:gd name="T55" fmla="*/ 2527 h 3309"/>
              <a:gd name="T56" fmla="*/ 1636 w 3331"/>
              <a:gd name="T57" fmla="*/ 2557 h 3309"/>
              <a:gd name="T58" fmla="*/ 1525 w 3331"/>
              <a:gd name="T59" fmla="*/ 2636 h 3309"/>
              <a:gd name="T60" fmla="*/ 1399 w 3331"/>
              <a:gd name="T61" fmla="*/ 2676 h 3309"/>
              <a:gd name="T62" fmla="*/ 1266 w 3331"/>
              <a:gd name="T63" fmla="*/ 2676 h 3309"/>
              <a:gd name="T64" fmla="*/ 1139 w 3331"/>
              <a:gd name="T65" fmla="*/ 2636 h 3309"/>
              <a:gd name="T66" fmla="*/ 1028 w 3331"/>
              <a:gd name="T67" fmla="*/ 2557 h 3309"/>
              <a:gd name="T68" fmla="*/ 323 w 3331"/>
              <a:gd name="T69" fmla="*/ 1871 h 3309"/>
              <a:gd name="T70" fmla="*/ 288 w 3331"/>
              <a:gd name="T71" fmla="*/ 1907 h 3309"/>
              <a:gd name="T72" fmla="*/ 229 w 3331"/>
              <a:gd name="T73" fmla="*/ 1964 h 3309"/>
              <a:gd name="T74" fmla="*/ 156 w 3331"/>
              <a:gd name="T75" fmla="*/ 2038 h 3309"/>
              <a:gd name="T76" fmla="*/ 94 w 3331"/>
              <a:gd name="T77" fmla="*/ 2075 h 3309"/>
              <a:gd name="T78" fmla="*/ 45 w 3331"/>
              <a:gd name="T79" fmla="*/ 2060 h 3309"/>
              <a:gd name="T80" fmla="*/ 13 w 3331"/>
              <a:gd name="T81" fmla="*/ 1997 h 3309"/>
              <a:gd name="T82" fmla="*/ 0 w 3331"/>
              <a:gd name="T83" fmla="*/ 1892 h 3309"/>
              <a:gd name="T84" fmla="*/ 77 w 3331"/>
              <a:gd name="T85" fmla="*/ 462 h 3309"/>
              <a:gd name="T86" fmla="*/ 114 w 3331"/>
              <a:gd name="T87" fmla="*/ 319 h 3309"/>
              <a:gd name="T88" fmla="*/ 200 w 3331"/>
              <a:gd name="T89" fmla="*/ 198 h 3309"/>
              <a:gd name="T90" fmla="*/ 320 w 3331"/>
              <a:gd name="T91" fmla="*/ 114 h 3309"/>
              <a:gd name="T92" fmla="*/ 465 w 3331"/>
              <a:gd name="T93" fmla="*/ 77 h 3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331" h="3309">
                <a:moveTo>
                  <a:pt x="1464" y="1569"/>
                </a:moveTo>
                <a:lnTo>
                  <a:pt x="1167" y="1863"/>
                </a:lnTo>
                <a:lnTo>
                  <a:pt x="1464" y="2157"/>
                </a:lnTo>
                <a:lnTo>
                  <a:pt x="1760" y="1863"/>
                </a:lnTo>
                <a:lnTo>
                  <a:pt x="1464" y="1569"/>
                </a:lnTo>
                <a:close/>
                <a:moveTo>
                  <a:pt x="1875" y="1160"/>
                </a:moveTo>
                <a:lnTo>
                  <a:pt x="1579" y="1454"/>
                </a:lnTo>
                <a:lnTo>
                  <a:pt x="1875" y="1749"/>
                </a:lnTo>
                <a:lnTo>
                  <a:pt x="2172" y="1454"/>
                </a:lnTo>
                <a:lnTo>
                  <a:pt x="1875" y="1160"/>
                </a:lnTo>
                <a:close/>
                <a:moveTo>
                  <a:pt x="1051" y="1160"/>
                </a:moveTo>
                <a:lnTo>
                  <a:pt x="755" y="1454"/>
                </a:lnTo>
                <a:lnTo>
                  <a:pt x="1051" y="1749"/>
                </a:lnTo>
                <a:lnTo>
                  <a:pt x="1348" y="1453"/>
                </a:lnTo>
                <a:lnTo>
                  <a:pt x="1051" y="1160"/>
                </a:lnTo>
                <a:close/>
                <a:moveTo>
                  <a:pt x="1464" y="750"/>
                </a:moveTo>
                <a:lnTo>
                  <a:pt x="1167" y="1045"/>
                </a:lnTo>
                <a:lnTo>
                  <a:pt x="1464" y="1339"/>
                </a:lnTo>
                <a:lnTo>
                  <a:pt x="1760" y="1045"/>
                </a:lnTo>
                <a:lnTo>
                  <a:pt x="1464" y="750"/>
                </a:lnTo>
                <a:close/>
                <a:moveTo>
                  <a:pt x="1900" y="0"/>
                </a:moveTo>
                <a:lnTo>
                  <a:pt x="1905" y="0"/>
                </a:lnTo>
                <a:lnTo>
                  <a:pt x="1943" y="1"/>
                </a:lnTo>
                <a:lnTo>
                  <a:pt x="1979" y="6"/>
                </a:lnTo>
                <a:lnTo>
                  <a:pt x="2010" y="13"/>
                </a:lnTo>
                <a:lnTo>
                  <a:pt x="2036" y="21"/>
                </a:lnTo>
                <a:lnTo>
                  <a:pt x="2057" y="33"/>
                </a:lnTo>
                <a:lnTo>
                  <a:pt x="2074" y="45"/>
                </a:lnTo>
                <a:lnTo>
                  <a:pt x="2084" y="60"/>
                </a:lnTo>
                <a:lnTo>
                  <a:pt x="2090" y="76"/>
                </a:lnTo>
                <a:lnTo>
                  <a:pt x="2089" y="94"/>
                </a:lnTo>
                <a:lnTo>
                  <a:pt x="2082" y="113"/>
                </a:lnTo>
                <a:lnTo>
                  <a:pt x="2070" y="133"/>
                </a:lnTo>
                <a:lnTo>
                  <a:pt x="2051" y="155"/>
                </a:lnTo>
                <a:lnTo>
                  <a:pt x="1876" y="329"/>
                </a:lnTo>
                <a:lnTo>
                  <a:pt x="2573" y="1021"/>
                </a:lnTo>
                <a:lnTo>
                  <a:pt x="2605" y="1056"/>
                </a:lnTo>
                <a:lnTo>
                  <a:pt x="2631" y="1092"/>
                </a:lnTo>
                <a:lnTo>
                  <a:pt x="2654" y="1132"/>
                </a:lnTo>
                <a:lnTo>
                  <a:pt x="2672" y="1172"/>
                </a:lnTo>
                <a:lnTo>
                  <a:pt x="2684" y="1214"/>
                </a:lnTo>
                <a:lnTo>
                  <a:pt x="2694" y="1258"/>
                </a:lnTo>
                <a:lnTo>
                  <a:pt x="2698" y="1301"/>
                </a:lnTo>
                <a:lnTo>
                  <a:pt x="2698" y="1345"/>
                </a:lnTo>
                <a:lnTo>
                  <a:pt x="2694" y="1389"/>
                </a:lnTo>
                <a:lnTo>
                  <a:pt x="2684" y="1431"/>
                </a:lnTo>
                <a:lnTo>
                  <a:pt x="2672" y="1474"/>
                </a:lnTo>
                <a:lnTo>
                  <a:pt x="2654" y="1515"/>
                </a:lnTo>
                <a:lnTo>
                  <a:pt x="2631" y="1554"/>
                </a:lnTo>
                <a:lnTo>
                  <a:pt x="2605" y="1592"/>
                </a:lnTo>
                <a:lnTo>
                  <a:pt x="2573" y="1626"/>
                </a:lnTo>
                <a:lnTo>
                  <a:pt x="2406" y="1792"/>
                </a:lnTo>
                <a:lnTo>
                  <a:pt x="2694" y="2078"/>
                </a:lnTo>
                <a:lnTo>
                  <a:pt x="2629" y="2312"/>
                </a:lnTo>
                <a:lnTo>
                  <a:pt x="3282" y="2961"/>
                </a:lnTo>
                <a:lnTo>
                  <a:pt x="3296" y="2978"/>
                </a:lnTo>
                <a:lnTo>
                  <a:pt x="3308" y="2998"/>
                </a:lnTo>
                <a:lnTo>
                  <a:pt x="3318" y="3019"/>
                </a:lnTo>
                <a:lnTo>
                  <a:pt x="3325" y="3042"/>
                </a:lnTo>
                <a:lnTo>
                  <a:pt x="3330" y="3065"/>
                </a:lnTo>
                <a:lnTo>
                  <a:pt x="3331" y="3086"/>
                </a:lnTo>
                <a:lnTo>
                  <a:pt x="3325" y="3226"/>
                </a:lnTo>
                <a:lnTo>
                  <a:pt x="3321" y="3246"/>
                </a:lnTo>
                <a:lnTo>
                  <a:pt x="3314" y="3264"/>
                </a:lnTo>
                <a:lnTo>
                  <a:pt x="3301" y="3278"/>
                </a:lnTo>
                <a:lnTo>
                  <a:pt x="3285" y="3291"/>
                </a:lnTo>
                <a:lnTo>
                  <a:pt x="3268" y="3299"/>
                </a:lnTo>
                <a:lnTo>
                  <a:pt x="3248" y="3302"/>
                </a:lnTo>
                <a:lnTo>
                  <a:pt x="3107" y="3309"/>
                </a:lnTo>
                <a:lnTo>
                  <a:pt x="3085" y="3308"/>
                </a:lnTo>
                <a:lnTo>
                  <a:pt x="3063" y="3303"/>
                </a:lnTo>
                <a:lnTo>
                  <a:pt x="3040" y="3296"/>
                </a:lnTo>
                <a:lnTo>
                  <a:pt x="3018" y="3286"/>
                </a:lnTo>
                <a:lnTo>
                  <a:pt x="2998" y="3274"/>
                </a:lnTo>
                <a:lnTo>
                  <a:pt x="2982" y="3261"/>
                </a:lnTo>
                <a:lnTo>
                  <a:pt x="2713" y="2993"/>
                </a:lnTo>
                <a:lnTo>
                  <a:pt x="2765" y="2904"/>
                </a:lnTo>
                <a:lnTo>
                  <a:pt x="2671" y="2810"/>
                </a:lnTo>
                <a:lnTo>
                  <a:pt x="2565" y="2847"/>
                </a:lnTo>
                <a:lnTo>
                  <a:pt x="2504" y="2787"/>
                </a:lnTo>
                <a:lnTo>
                  <a:pt x="2557" y="2697"/>
                </a:lnTo>
                <a:lnTo>
                  <a:pt x="2462" y="2603"/>
                </a:lnTo>
                <a:lnTo>
                  <a:pt x="2357" y="2639"/>
                </a:lnTo>
                <a:lnTo>
                  <a:pt x="2243" y="2527"/>
                </a:lnTo>
                <a:lnTo>
                  <a:pt x="2007" y="2591"/>
                </a:lnTo>
                <a:lnTo>
                  <a:pt x="1804" y="2389"/>
                </a:lnTo>
                <a:lnTo>
                  <a:pt x="1636" y="2557"/>
                </a:lnTo>
                <a:lnTo>
                  <a:pt x="1602" y="2587"/>
                </a:lnTo>
                <a:lnTo>
                  <a:pt x="1564" y="2614"/>
                </a:lnTo>
                <a:lnTo>
                  <a:pt x="1525" y="2636"/>
                </a:lnTo>
                <a:lnTo>
                  <a:pt x="1485" y="2653"/>
                </a:lnTo>
                <a:lnTo>
                  <a:pt x="1442" y="2667"/>
                </a:lnTo>
                <a:lnTo>
                  <a:pt x="1399" y="2676"/>
                </a:lnTo>
                <a:lnTo>
                  <a:pt x="1355" y="2680"/>
                </a:lnTo>
                <a:lnTo>
                  <a:pt x="1310" y="2680"/>
                </a:lnTo>
                <a:lnTo>
                  <a:pt x="1266" y="2676"/>
                </a:lnTo>
                <a:lnTo>
                  <a:pt x="1223" y="2667"/>
                </a:lnTo>
                <a:lnTo>
                  <a:pt x="1180" y="2653"/>
                </a:lnTo>
                <a:lnTo>
                  <a:pt x="1139" y="2636"/>
                </a:lnTo>
                <a:lnTo>
                  <a:pt x="1100" y="2614"/>
                </a:lnTo>
                <a:lnTo>
                  <a:pt x="1063" y="2587"/>
                </a:lnTo>
                <a:lnTo>
                  <a:pt x="1028" y="2557"/>
                </a:lnTo>
                <a:lnTo>
                  <a:pt x="331" y="1864"/>
                </a:lnTo>
                <a:lnTo>
                  <a:pt x="329" y="1866"/>
                </a:lnTo>
                <a:lnTo>
                  <a:pt x="323" y="1871"/>
                </a:lnTo>
                <a:lnTo>
                  <a:pt x="314" y="1881"/>
                </a:lnTo>
                <a:lnTo>
                  <a:pt x="303" y="1892"/>
                </a:lnTo>
                <a:lnTo>
                  <a:pt x="288" y="1907"/>
                </a:lnTo>
                <a:lnTo>
                  <a:pt x="270" y="1923"/>
                </a:lnTo>
                <a:lnTo>
                  <a:pt x="251" y="1943"/>
                </a:lnTo>
                <a:lnTo>
                  <a:pt x="229" y="1964"/>
                </a:lnTo>
                <a:lnTo>
                  <a:pt x="206" y="1988"/>
                </a:lnTo>
                <a:lnTo>
                  <a:pt x="182" y="2012"/>
                </a:lnTo>
                <a:lnTo>
                  <a:pt x="156" y="2038"/>
                </a:lnTo>
                <a:lnTo>
                  <a:pt x="134" y="2056"/>
                </a:lnTo>
                <a:lnTo>
                  <a:pt x="114" y="2069"/>
                </a:lnTo>
                <a:lnTo>
                  <a:pt x="94" y="2075"/>
                </a:lnTo>
                <a:lnTo>
                  <a:pt x="76" y="2076"/>
                </a:lnTo>
                <a:lnTo>
                  <a:pt x="60" y="2071"/>
                </a:lnTo>
                <a:lnTo>
                  <a:pt x="45" y="2060"/>
                </a:lnTo>
                <a:lnTo>
                  <a:pt x="32" y="2044"/>
                </a:lnTo>
                <a:lnTo>
                  <a:pt x="21" y="2023"/>
                </a:lnTo>
                <a:lnTo>
                  <a:pt x="13" y="1997"/>
                </a:lnTo>
                <a:lnTo>
                  <a:pt x="6" y="1966"/>
                </a:lnTo>
                <a:lnTo>
                  <a:pt x="2" y="1931"/>
                </a:lnTo>
                <a:lnTo>
                  <a:pt x="0" y="1892"/>
                </a:lnTo>
                <a:lnTo>
                  <a:pt x="0" y="1887"/>
                </a:lnTo>
                <a:lnTo>
                  <a:pt x="1" y="1846"/>
                </a:lnTo>
                <a:lnTo>
                  <a:pt x="77" y="462"/>
                </a:lnTo>
                <a:lnTo>
                  <a:pt x="84" y="412"/>
                </a:lnTo>
                <a:lnTo>
                  <a:pt x="96" y="364"/>
                </a:lnTo>
                <a:lnTo>
                  <a:pt x="114" y="319"/>
                </a:lnTo>
                <a:lnTo>
                  <a:pt x="138" y="276"/>
                </a:lnTo>
                <a:lnTo>
                  <a:pt x="166" y="235"/>
                </a:lnTo>
                <a:lnTo>
                  <a:pt x="200" y="198"/>
                </a:lnTo>
                <a:lnTo>
                  <a:pt x="237" y="166"/>
                </a:lnTo>
                <a:lnTo>
                  <a:pt x="277" y="138"/>
                </a:lnTo>
                <a:lnTo>
                  <a:pt x="320" y="114"/>
                </a:lnTo>
                <a:lnTo>
                  <a:pt x="366" y="95"/>
                </a:lnTo>
                <a:lnTo>
                  <a:pt x="415" y="84"/>
                </a:lnTo>
                <a:lnTo>
                  <a:pt x="465" y="77"/>
                </a:lnTo>
                <a:lnTo>
                  <a:pt x="1858" y="1"/>
                </a:lnTo>
                <a:lnTo>
                  <a:pt x="190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04"/>
            <a:endParaRPr lang="en-US" sz="1799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9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2036" y="336813"/>
            <a:ext cx="332482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194">
              <a:lnSpc>
                <a:spcPct val="90000"/>
              </a:lnSpc>
            </a:pPr>
            <a:r>
              <a:rPr 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cs typeface="Lato Light"/>
              </a:rPr>
              <a:t>Market Potential</a:t>
            </a:r>
          </a:p>
        </p:txBody>
      </p:sp>
      <p:cxnSp>
        <p:nvCxnSpPr>
          <p:cNvPr id="3" name="Straight Connector 2"/>
          <p:cNvCxnSpPr/>
          <p:nvPr/>
        </p:nvCxnSpPr>
        <p:spPr>
          <a:xfrm rot="5400000">
            <a:off x="6106367" y="585544"/>
            <a:ext cx="0" cy="656701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F47CBA9-088C-436A-A734-BEEBF6C7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" y="1010526"/>
            <a:ext cx="6661328" cy="43530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1123" y="5181629"/>
            <a:ext cx="5652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Global market size of outsourced services from 2000 to 2016 (in billion U.S. dollars)</a:t>
            </a:r>
            <a:endParaRPr lang="en-SG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3095" y="6292353"/>
            <a:ext cx="46571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/>
              <a:t>Source: </a:t>
            </a:r>
            <a:r>
              <a:rPr lang="en-US" sz="1200" dirty="0"/>
              <a:t>https://</a:t>
            </a:r>
            <a:r>
              <a:rPr lang="en-US" sz="1200" dirty="0" err="1"/>
              <a:t>www.statista.com</a:t>
            </a:r>
            <a:r>
              <a:rPr lang="en-US" sz="1200" dirty="0"/>
              <a:t>/statistics/189788/global-outsourcing-market-size/</a:t>
            </a:r>
            <a:endParaRPr lang="en-SG" sz="12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046259" y="1934737"/>
            <a:ext cx="32779" cy="3642423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reeform 2"/>
          <p:cNvSpPr>
            <a:spLocks noChangeArrowheads="1"/>
          </p:cNvSpPr>
          <p:nvPr/>
        </p:nvSpPr>
        <p:spPr bwMode="auto">
          <a:xfrm>
            <a:off x="18957310" y="4688086"/>
            <a:ext cx="2141443" cy="2140856"/>
          </a:xfrm>
          <a:custGeom>
            <a:avLst/>
            <a:gdLst>
              <a:gd name="T0" fmla="*/ 4351 w 4352"/>
              <a:gd name="T1" fmla="*/ 2179 h 4352"/>
              <a:gd name="T2" fmla="*/ 4351 w 4352"/>
              <a:gd name="T3" fmla="*/ 2179 h 4352"/>
              <a:gd name="T4" fmla="*/ 2172 w 4352"/>
              <a:gd name="T5" fmla="*/ 4351 h 4352"/>
              <a:gd name="T6" fmla="*/ 0 w 4352"/>
              <a:gd name="T7" fmla="*/ 2179 h 4352"/>
              <a:gd name="T8" fmla="*/ 2172 w 4352"/>
              <a:gd name="T9" fmla="*/ 0 h 4352"/>
              <a:gd name="T10" fmla="*/ 4351 w 4352"/>
              <a:gd name="T11" fmla="*/ 2179 h 4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52" h="4352">
                <a:moveTo>
                  <a:pt x="4351" y="2179"/>
                </a:moveTo>
                <a:lnTo>
                  <a:pt x="4351" y="2179"/>
                </a:lnTo>
                <a:cubicBezTo>
                  <a:pt x="4351" y="3378"/>
                  <a:pt x="3377" y="4351"/>
                  <a:pt x="2172" y="4351"/>
                </a:cubicBezTo>
                <a:cubicBezTo>
                  <a:pt x="974" y="4351"/>
                  <a:pt x="0" y="3378"/>
                  <a:pt x="0" y="2179"/>
                </a:cubicBezTo>
                <a:cubicBezTo>
                  <a:pt x="0" y="974"/>
                  <a:pt x="974" y="0"/>
                  <a:pt x="2172" y="0"/>
                </a:cubicBezTo>
                <a:cubicBezTo>
                  <a:pt x="3377" y="0"/>
                  <a:pt x="4351" y="974"/>
                  <a:pt x="4351" y="2179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12" name="Freeform 3"/>
          <p:cNvSpPr>
            <a:spLocks noChangeArrowheads="1"/>
          </p:cNvSpPr>
          <p:nvPr/>
        </p:nvSpPr>
        <p:spPr bwMode="auto">
          <a:xfrm>
            <a:off x="19472039" y="5007260"/>
            <a:ext cx="1096784" cy="1480794"/>
          </a:xfrm>
          <a:custGeom>
            <a:avLst/>
            <a:gdLst>
              <a:gd name="T0" fmla="*/ 2232 w 2233"/>
              <a:gd name="T1" fmla="*/ 1033 h 3014"/>
              <a:gd name="T2" fmla="*/ 2232 w 2233"/>
              <a:gd name="T3" fmla="*/ 1033 h 3014"/>
              <a:gd name="T4" fmla="*/ 1086 w 2233"/>
              <a:gd name="T5" fmla="*/ 46 h 3014"/>
              <a:gd name="T6" fmla="*/ 206 w 2233"/>
              <a:gd name="T7" fmla="*/ 754 h 3014"/>
              <a:gd name="T8" fmla="*/ 179 w 2233"/>
              <a:gd name="T9" fmla="*/ 1304 h 3014"/>
              <a:gd name="T10" fmla="*/ 265 w 2233"/>
              <a:gd name="T11" fmla="*/ 1423 h 3014"/>
              <a:gd name="T12" fmla="*/ 27 w 2233"/>
              <a:gd name="T13" fmla="*/ 1920 h 3014"/>
              <a:gd name="T14" fmla="*/ 265 w 2233"/>
              <a:gd name="T15" fmla="*/ 2019 h 3014"/>
              <a:gd name="T16" fmla="*/ 265 w 2233"/>
              <a:gd name="T17" fmla="*/ 2331 h 3014"/>
              <a:gd name="T18" fmla="*/ 649 w 2233"/>
              <a:gd name="T19" fmla="*/ 2635 h 3014"/>
              <a:gd name="T20" fmla="*/ 848 w 2233"/>
              <a:gd name="T21" fmla="*/ 2596 h 3014"/>
              <a:gd name="T22" fmla="*/ 894 w 2233"/>
              <a:gd name="T23" fmla="*/ 3013 h 3014"/>
              <a:gd name="T24" fmla="*/ 2060 w 2233"/>
              <a:gd name="T25" fmla="*/ 3013 h 3014"/>
              <a:gd name="T26" fmla="*/ 1888 w 2233"/>
              <a:gd name="T27" fmla="*/ 2125 h 3014"/>
              <a:gd name="T28" fmla="*/ 2232 w 2233"/>
              <a:gd name="T29" fmla="*/ 1033 h 3014"/>
              <a:gd name="T30" fmla="*/ 941 w 2233"/>
              <a:gd name="T31" fmla="*/ 1384 h 3014"/>
              <a:gd name="T32" fmla="*/ 941 w 2233"/>
              <a:gd name="T33" fmla="*/ 1384 h 3014"/>
              <a:gd name="T34" fmla="*/ 1338 w 2233"/>
              <a:gd name="T35" fmla="*/ 913 h 3014"/>
              <a:gd name="T36" fmla="*/ 504 w 2233"/>
              <a:gd name="T37" fmla="*/ 913 h 3014"/>
              <a:gd name="T38" fmla="*/ 1451 w 2233"/>
              <a:gd name="T39" fmla="*/ 304 h 3014"/>
              <a:gd name="T40" fmla="*/ 1067 w 2233"/>
              <a:gd name="T41" fmla="*/ 748 h 3014"/>
              <a:gd name="T42" fmla="*/ 1881 w 2233"/>
              <a:gd name="T43" fmla="*/ 748 h 3014"/>
              <a:gd name="T44" fmla="*/ 941 w 2233"/>
              <a:gd name="T45" fmla="*/ 1384 h 3014"/>
              <a:gd name="T46" fmla="*/ 941 w 2233"/>
              <a:gd name="T47" fmla="*/ 1384 h 3014"/>
              <a:gd name="T48" fmla="*/ 941 w 2233"/>
              <a:gd name="T49" fmla="*/ 1384 h 3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33" h="3014">
                <a:moveTo>
                  <a:pt x="2232" y="1033"/>
                </a:moveTo>
                <a:lnTo>
                  <a:pt x="2232" y="1033"/>
                </a:lnTo>
                <a:cubicBezTo>
                  <a:pt x="2232" y="198"/>
                  <a:pt x="1557" y="0"/>
                  <a:pt x="1086" y="46"/>
                </a:cubicBezTo>
                <a:cubicBezTo>
                  <a:pt x="616" y="92"/>
                  <a:pt x="206" y="337"/>
                  <a:pt x="206" y="754"/>
                </a:cubicBezTo>
                <a:cubicBezTo>
                  <a:pt x="206" y="1165"/>
                  <a:pt x="179" y="1304"/>
                  <a:pt x="179" y="1304"/>
                </a:cubicBezTo>
                <a:cubicBezTo>
                  <a:pt x="265" y="1423"/>
                  <a:pt x="265" y="1423"/>
                  <a:pt x="265" y="1423"/>
                </a:cubicBezTo>
                <a:cubicBezTo>
                  <a:pt x="265" y="1423"/>
                  <a:pt x="0" y="1860"/>
                  <a:pt x="27" y="1920"/>
                </a:cubicBezTo>
                <a:cubicBezTo>
                  <a:pt x="47" y="1980"/>
                  <a:pt x="265" y="2019"/>
                  <a:pt x="265" y="2019"/>
                </a:cubicBezTo>
                <a:cubicBezTo>
                  <a:pt x="265" y="2019"/>
                  <a:pt x="285" y="2046"/>
                  <a:pt x="265" y="2331"/>
                </a:cubicBezTo>
                <a:cubicBezTo>
                  <a:pt x="245" y="2648"/>
                  <a:pt x="477" y="2662"/>
                  <a:pt x="649" y="2635"/>
                </a:cubicBezTo>
                <a:cubicBezTo>
                  <a:pt x="729" y="2622"/>
                  <a:pt x="788" y="2609"/>
                  <a:pt x="848" y="2596"/>
                </a:cubicBezTo>
                <a:cubicBezTo>
                  <a:pt x="894" y="3013"/>
                  <a:pt x="894" y="3013"/>
                  <a:pt x="894" y="3013"/>
                </a:cubicBezTo>
                <a:cubicBezTo>
                  <a:pt x="2060" y="3013"/>
                  <a:pt x="2060" y="3013"/>
                  <a:pt x="2060" y="3013"/>
                </a:cubicBezTo>
                <a:cubicBezTo>
                  <a:pt x="1888" y="2125"/>
                  <a:pt x="1888" y="2125"/>
                  <a:pt x="1888" y="2125"/>
                </a:cubicBezTo>
                <a:cubicBezTo>
                  <a:pt x="1961" y="1840"/>
                  <a:pt x="2232" y="1668"/>
                  <a:pt x="2232" y="1033"/>
                </a:cubicBezTo>
                <a:close/>
                <a:moveTo>
                  <a:pt x="941" y="1384"/>
                </a:moveTo>
                <a:lnTo>
                  <a:pt x="941" y="1384"/>
                </a:lnTo>
                <a:cubicBezTo>
                  <a:pt x="1338" y="913"/>
                  <a:pt x="1338" y="913"/>
                  <a:pt x="1338" y="913"/>
                </a:cubicBezTo>
                <a:cubicBezTo>
                  <a:pt x="504" y="913"/>
                  <a:pt x="504" y="913"/>
                  <a:pt x="504" y="913"/>
                </a:cubicBezTo>
                <a:cubicBezTo>
                  <a:pt x="1451" y="304"/>
                  <a:pt x="1451" y="304"/>
                  <a:pt x="1451" y="304"/>
                </a:cubicBezTo>
                <a:cubicBezTo>
                  <a:pt x="1067" y="748"/>
                  <a:pt x="1067" y="748"/>
                  <a:pt x="1067" y="748"/>
                </a:cubicBezTo>
                <a:cubicBezTo>
                  <a:pt x="1881" y="748"/>
                  <a:pt x="1881" y="748"/>
                  <a:pt x="1881" y="748"/>
                </a:cubicBezTo>
                <a:lnTo>
                  <a:pt x="941" y="1384"/>
                </a:lnTo>
                <a:close/>
                <a:moveTo>
                  <a:pt x="941" y="1384"/>
                </a:moveTo>
                <a:lnTo>
                  <a:pt x="941" y="13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371928" y="1934733"/>
            <a:ext cx="1556917" cy="1507715"/>
          </a:xfrm>
          <a:prstGeom prst="ellipse">
            <a:avLst/>
          </a:prstGeom>
          <a:solidFill>
            <a:srgbClr val="6FAD4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51" tIns="121875" rIns="243751" bIns="121875" rtlCol="0" anchor="ctr"/>
          <a:lstStyle/>
          <a:p>
            <a:pPr algn="ctr"/>
            <a:endParaRPr lang="en-US" sz="3599" dirty="0">
              <a:solidFill>
                <a:schemeClr val="accent1"/>
              </a:solidFill>
            </a:endParaRPr>
          </a:p>
        </p:txBody>
      </p:sp>
      <p:sp>
        <p:nvSpPr>
          <p:cNvPr id="14" name="Freeform 92"/>
          <p:cNvSpPr>
            <a:spLocks noEditPoints="1"/>
          </p:cNvSpPr>
          <p:nvPr/>
        </p:nvSpPr>
        <p:spPr bwMode="auto">
          <a:xfrm>
            <a:off x="7643057" y="2334742"/>
            <a:ext cx="1014659" cy="795831"/>
          </a:xfrm>
          <a:custGeom>
            <a:avLst/>
            <a:gdLst/>
            <a:ahLst/>
            <a:cxnLst>
              <a:cxn ang="0">
                <a:pos x="101" y="2"/>
              </a:cxn>
              <a:cxn ang="0">
                <a:pos x="27" y="0"/>
              </a:cxn>
              <a:cxn ang="0">
                <a:pos x="2" y="22"/>
              </a:cxn>
              <a:cxn ang="0">
                <a:pos x="2" y="32"/>
              </a:cxn>
              <a:cxn ang="0">
                <a:pos x="61" y="92"/>
              </a:cxn>
              <a:cxn ang="0">
                <a:pos x="121" y="32"/>
              </a:cxn>
              <a:cxn ang="0">
                <a:pos x="120" y="22"/>
              </a:cxn>
              <a:cxn ang="0">
                <a:pos x="86" y="14"/>
              </a:cxn>
              <a:cxn ang="0">
                <a:pos x="93" y="8"/>
              </a:cxn>
              <a:cxn ang="0">
                <a:pos x="76" y="27"/>
              </a:cxn>
              <a:cxn ang="0">
                <a:pos x="93" y="27"/>
              </a:cxn>
              <a:cxn ang="0">
                <a:pos x="73" y="25"/>
              </a:cxn>
              <a:cxn ang="0">
                <a:pos x="75" y="9"/>
              </a:cxn>
              <a:cxn ang="0">
                <a:pos x="70" y="27"/>
              </a:cxn>
              <a:cxn ang="0">
                <a:pos x="61" y="20"/>
              </a:cxn>
              <a:cxn ang="0">
                <a:pos x="70" y="8"/>
              </a:cxn>
              <a:cxn ang="0">
                <a:pos x="53" y="8"/>
              </a:cxn>
              <a:cxn ang="0">
                <a:pos x="58" y="17"/>
              </a:cxn>
              <a:cxn ang="0">
                <a:pos x="40" y="16"/>
              </a:cxn>
              <a:cxn ang="0">
                <a:pos x="58" y="17"/>
              </a:cxn>
              <a:cxn ang="0">
                <a:pos x="30" y="27"/>
              </a:cxn>
              <a:cxn ang="0">
                <a:pos x="47" y="27"/>
              </a:cxn>
              <a:cxn ang="0">
                <a:pos x="37" y="14"/>
              </a:cxn>
              <a:cxn ang="0">
                <a:pos x="43" y="8"/>
              </a:cxn>
              <a:cxn ang="0">
                <a:pos x="34" y="17"/>
              </a:cxn>
              <a:cxn ang="0">
                <a:pos x="8" y="27"/>
              </a:cxn>
              <a:cxn ang="0">
                <a:pos x="11" y="31"/>
              </a:cxn>
              <a:cxn ang="0">
                <a:pos x="49" y="71"/>
              </a:cxn>
              <a:cxn ang="0">
                <a:pos x="29" y="31"/>
              </a:cxn>
              <a:cxn ang="0">
                <a:pos x="57" y="78"/>
              </a:cxn>
              <a:cxn ang="0">
                <a:pos x="52" y="31"/>
              </a:cxn>
              <a:cxn ang="0">
                <a:pos x="61" y="79"/>
              </a:cxn>
              <a:cxn ang="0">
                <a:pos x="65" y="78"/>
              </a:cxn>
              <a:cxn ang="0">
                <a:pos x="94" y="31"/>
              </a:cxn>
              <a:cxn ang="0">
                <a:pos x="74" y="71"/>
              </a:cxn>
              <a:cxn ang="0">
                <a:pos x="112" y="31"/>
              </a:cxn>
              <a:cxn ang="0">
                <a:pos x="99" y="27"/>
              </a:cxn>
              <a:cxn ang="0">
                <a:pos x="97" y="9"/>
              </a:cxn>
              <a:cxn ang="0">
                <a:pos x="99" y="27"/>
              </a:cxn>
              <a:cxn ang="0">
                <a:pos x="99" y="27"/>
              </a:cxn>
            </a:cxnLst>
            <a:rect l="0" t="0" r="r" b="b"/>
            <a:pathLst>
              <a:path w="123" h="92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39"/>
          <p:cNvSpPr>
            <a:spLocks noChangeArrowheads="1"/>
          </p:cNvSpPr>
          <p:nvPr/>
        </p:nvSpPr>
        <p:spPr bwMode="auto">
          <a:xfrm>
            <a:off x="10062473" y="2338679"/>
            <a:ext cx="749295" cy="806229"/>
          </a:xfrm>
          <a:custGeom>
            <a:avLst/>
            <a:gdLst>
              <a:gd name="T0" fmla="*/ 718 w 1001"/>
              <a:gd name="T1" fmla="*/ 937 h 970"/>
              <a:gd name="T2" fmla="*/ 906 w 1001"/>
              <a:gd name="T3" fmla="*/ 750 h 970"/>
              <a:gd name="T4" fmla="*/ 968 w 1001"/>
              <a:gd name="T5" fmla="*/ 625 h 970"/>
              <a:gd name="T6" fmla="*/ 968 w 1001"/>
              <a:gd name="T7" fmla="*/ 406 h 970"/>
              <a:gd name="T8" fmla="*/ 937 w 1001"/>
              <a:gd name="T9" fmla="*/ 281 h 970"/>
              <a:gd name="T10" fmla="*/ 781 w 1001"/>
              <a:gd name="T11" fmla="*/ 94 h 970"/>
              <a:gd name="T12" fmla="*/ 687 w 1001"/>
              <a:gd name="T13" fmla="*/ 31 h 970"/>
              <a:gd name="T14" fmla="*/ 593 w 1001"/>
              <a:gd name="T15" fmla="*/ 0 h 970"/>
              <a:gd name="T16" fmla="*/ 531 w 1001"/>
              <a:gd name="T17" fmla="*/ 31 h 970"/>
              <a:gd name="T18" fmla="*/ 625 w 1001"/>
              <a:gd name="T19" fmla="*/ 31 h 970"/>
              <a:gd name="T20" fmla="*/ 687 w 1001"/>
              <a:gd name="T21" fmla="*/ 62 h 970"/>
              <a:gd name="T22" fmla="*/ 656 w 1001"/>
              <a:gd name="T23" fmla="*/ 62 h 970"/>
              <a:gd name="T24" fmla="*/ 593 w 1001"/>
              <a:gd name="T25" fmla="*/ 94 h 970"/>
              <a:gd name="T26" fmla="*/ 562 w 1001"/>
              <a:gd name="T27" fmla="*/ 156 h 970"/>
              <a:gd name="T28" fmla="*/ 625 w 1001"/>
              <a:gd name="T29" fmla="*/ 187 h 970"/>
              <a:gd name="T30" fmla="*/ 687 w 1001"/>
              <a:gd name="T31" fmla="*/ 94 h 970"/>
              <a:gd name="T32" fmla="*/ 750 w 1001"/>
              <a:gd name="T33" fmla="*/ 94 h 970"/>
              <a:gd name="T34" fmla="*/ 781 w 1001"/>
              <a:gd name="T35" fmla="*/ 125 h 970"/>
              <a:gd name="T36" fmla="*/ 812 w 1001"/>
              <a:gd name="T37" fmla="*/ 187 h 970"/>
              <a:gd name="T38" fmla="*/ 812 w 1001"/>
              <a:gd name="T39" fmla="*/ 250 h 970"/>
              <a:gd name="T40" fmla="*/ 781 w 1001"/>
              <a:gd name="T41" fmla="*/ 219 h 970"/>
              <a:gd name="T42" fmla="*/ 718 w 1001"/>
              <a:gd name="T43" fmla="*/ 219 h 970"/>
              <a:gd name="T44" fmla="*/ 750 w 1001"/>
              <a:gd name="T45" fmla="*/ 250 h 970"/>
              <a:gd name="T46" fmla="*/ 687 w 1001"/>
              <a:gd name="T47" fmla="*/ 281 h 970"/>
              <a:gd name="T48" fmla="*/ 625 w 1001"/>
              <a:gd name="T49" fmla="*/ 312 h 970"/>
              <a:gd name="T50" fmla="*/ 562 w 1001"/>
              <a:gd name="T51" fmla="*/ 375 h 970"/>
              <a:gd name="T52" fmla="*/ 562 w 1001"/>
              <a:gd name="T53" fmla="*/ 594 h 970"/>
              <a:gd name="T54" fmla="*/ 625 w 1001"/>
              <a:gd name="T55" fmla="*/ 594 h 970"/>
              <a:gd name="T56" fmla="*/ 687 w 1001"/>
              <a:gd name="T57" fmla="*/ 594 h 970"/>
              <a:gd name="T58" fmla="*/ 750 w 1001"/>
              <a:gd name="T59" fmla="*/ 656 h 970"/>
              <a:gd name="T60" fmla="*/ 812 w 1001"/>
              <a:gd name="T61" fmla="*/ 719 h 970"/>
              <a:gd name="T62" fmla="*/ 875 w 1001"/>
              <a:gd name="T63" fmla="*/ 719 h 970"/>
              <a:gd name="T64" fmla="*/ 593 w 1001"/>
              <a:gd name="T65" fmla="*/ 875 h 970"/>
              <a:gd name="T66" fmla="*/ 31 w 1001"/>
              <a:gd name="T67" fmla="*/ 406 h 970"/>
              <a:gd name="T68" fmla="*/ 0 w 1001"/>
              <a:gd name="T69" fmla="*/ 562 h 970"/>
              <a:gd name="T70" fmla="*/ 62 w 1001"/>
              <a:gd name="T71" fmla="*/ 719 h 970"/>
              <a:gd name="T72" fmla="*/ 250 w 1001"/>
              <a:gd name="T73" fmla="*/ 906 h 970"/>
              <a:gd name="T74" fmla="*/ 531 w 1001"/>
              <a:gd name="T75" fmla="*/ 812 h 970"/>
              <a:gd name="T76" fmla="*/ 500 w 1001"/>
              <a:gd name="T77" fmla="*/ 719 h 970"/>
              <a:gd name="T78" fmla="*/ 531 w 1001"/>
              <a:gd name="T79" fmla="*/ 656 h 970"/>
              <a:gd name="T80" fmla="*/ 468 w 1001"/>
              <a:gd name="T81" fmla="*/ 625 h 970"/>
              <a:gd name="T82" fmla="*/ 406 w 1001"/>
              <a:gd name="T83" fmla="*/ 562 h 970"/>
              <a:gd name="T84" fmla="*/ 312 w 1001"/>
              <a:gd name="T85" fmla="*/ 531 h 970"/>
              <a:gd name="T86" fmla="*/ 250 w 1001"/>
              <a:gd name="T87" fmla="*/ 469 h 970"/>
              <a:gd name="T88" fmla="*/ 218 w 1001"/>
              <a:gd name="T89" fmla="*/ 406 h 970"/>
              <a:gd name="T90" fmla="*/ 218 w 1001"/>
              <a:gd name="T91" fmla="*/ 469 h 970"/>
              <a:gd name="T92" fmla="*/ 187 w 1001"/>
              <a:gd name="T93" fmla="*/ 406 h 970"/>
              <a:gd name="T94" fmla="*/ 156 w 1001"/>
              <a:gd name="T95" fmla="*/ 312 h 970"/>
              <a:gd name="T96" fmla="*/ 218 w 1001"/>
              <a:gd name="T97" fmla="*/ 219 h 970"/>
              <a:gd name="T98" fmla="*/ 218 w 1001"/>
              <a:gd name="T99" fmla="*/ 156 h 970"/>
              <a:gd name="T100" fmla="*/ 406 w 1001"/>
              <a:gd name="T101" fmla="*/ 31 h 970"/>
              <a:gd name="T102" fmla="*/ 500 w 1001"/>
              <a:gd name="T103" fmla="*/ 31 h 970"/>
              <a:gd name="T104" fmla="*/ 343 w 1001"/>
              <a:gd name="T105" fmla="*/ 31 h 970"/>
              <a:gd name="T106" fmla="*/ 187 w 1001"/>
              <a:gd name="T107" fmla="*/ 125 h 970"/>
              <a:gd name="T108" fmla="*/ 62 w 1001"/>
              <a:gd name="T109" fmla="*/ 281 h 970"/>
              <a:gd name="T110" fmla="*/ 531 w 1001"/>
              <a:gd name="T111" fmla="*/ 375 h 970"/>
              <a:gd name="T112" fmla="*/ 468 w 1001"/>
              <a:gd name="T113" fmla="*/ 594 h 970"/>
              <a:gd name="T114" fmla="*/ 437 w 1001"/>
              <a:gd name="T115" fmla="*/ 531 h 970"/>
              <a:gd name="T116" fmla="*/ 406 w 1001"/>
              <a:gd name="T117" fmla="*/ 531 h 970"/>
              <a:gd name="T118" fmla="*/ 343 w 1001"/>
              <a:gd name="T119" fmla="*/ 437 h 970"/>
              <a:gd name="T120" fmla="*/ 437 w 1001"/>
              <a:gd name="T121" fmla="*/ 406 h 970"/>
              <a:gd name="T122" fmla="*/ 531 w 1001"/>
              <a:gd name="T123" fmla="*/ 437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01" h="970">
                <a:moveTo>
                  <a:pt x="531" y="969"/>
                </a:moveTo>
                <a:lnTo>
                  <a:pt x="531" y="969"/>
                </a:lnTo>
                <a:cubicBezTo>
                  <a:pt x="562" y="969"/>
                  <a:pt x="593" y="969"/>
                  <a:pt x="593" y="969"/>
                </a:cubicBezTo>
                <a:cubicBezTo>
                  <a:pt x="625" y="969"/>
                  <a:pt x="625" y="969"/>
                  <a:pt x="656" y="969"/>
                </a:cubicBezTo>
                <a:cubicBezTo>
                  <a:pt x="656" y="969"/>
                  <a:pt x="656" y="937"/>
                  <a:pt x="687" y="937"/>
                </a:cubicBezTo>
                <a:lnTo>
                  <a:pt x="718" y="937"/>
                </a:lnTo>
                <a:cubicBezTo>
                  <a:pt x="718" y="937"/>
                  <a:pt x="718" y="906"/>
                  <a:pt x="750" y="906"/>
                </a:cubicBezTo>
                <a:cubicBezTo>
                  <a:pt x="781" y="906"/>
                  <a:pt x="812" y="875"/>
                  <a:pt x="812" y="844"/>
                </a:cubicBezTo>
                <a:cubicBezTo>
                  <a:pt x="843" y="844"/>
                  <a:pt x="843" y="844"/>
                  <a:pt x="843" y="844"/>
                </a:cubicBezTo>
                <a:cubicBezTo>
                  <a:pt x="843" y="844"/>
                  <a:pt x="843" y="812"/>
                  <a:pt x="875" y="812"/>
                </a:cubicBezTo>
                <a:cubicBezTo>
                  <a:pt x="875" y="812"/>
                  <a:pt x="875" y="812"/>
                  <a:pt x="875" y="781"/>
                </a:cubicBezTo>
                <a:cubicBezTo>
                  <a:pt x="906" y="781"/>
                  <a:pt x="906" y="750"/>
                  <a:pt x="906" y="750"/>
                </a:cubicBezTo>
                <a:cubicBezTo>
                  <a:pt x="906" y="750"/>
                  <a:pt x="906" y="750"/>
                  <a:pt x="937" y="750"/>
                </a:cubicBezTo>
                <a:cubicBezTo>
                  <a:pt x="937" y="719"/>
                  <a:pt x="937" y="719"/>
                  <a:pt x="937" y="719"/>
                </a:cubicBezTo>
                <a:lnTo>
                  <a:pt x="937" y="719"/>
                </a:lnTo>
                <a:cubicBezTo>
                  <a:pt x="937" y="687"/>
                  <a:pt x="937" y="687"/>
                  <a:pt x="937" y="687"/>
                </a:cubicBezTo>
                <a:lnTo>
                  <a:pt x="968" y="656"/>
                </a:lnTo>
                <a:lnTo>
                  <a:pt x="968" y="625"/>
                </a:lnTo>
                <a:cubicBezTo>
                  <a:pt x="968" y="594"/>
                  <a:pt x="968" y="594"/>
                  <a:pt x="968" y="594"/>
                </a:cubicBezTo>
                <a:lnTo>
                  <a:pt x="968" y="562"/>
                </a:lnTo>
                <a:cubicBezTo>
                  <a:pt x="968" y="562"/>
                  <a:pt x="968" y="562"/>
                  <a:pt x="1000" y="531"/>
                </a:cubicBezTo>
                <a:lnTo>
                  <a:pt x="1000" y="500"/>
                </a:lnTo>
                <a:cubicBezTo>
                  <a:pt x="1000" y="469"/>
                  <a:pt x="1000" y="469"/>
                  <a:pt x="1000" y="437"/>
                </a:cubicBezTo>
                <a:cubicBezTo>
                  <a:pt x="968" y="437"/>
                  <a:pt x="968" y="437"/>
                  <a:pt x="968" y="406"/>
                </a:cubicBezTo>
                <a:lnTo>
                  <a:pt x="968" y="406"/>
                </a:lnTo>
                <a:cubicBezTo>
                  <a:pt x="968" y="375"/>
                  <a:pt x="968" y="375"/>
                  <a:pt x="968" y="375"/>
                </a:cubicBezTo>
                <a:cubicBezTo>
                  <a:pt x="968" y="344"/>
                  <a:pt x="968" y="344"/>
                  <a:pt x="968" y="312"/>
                </a:cubicBezTo>
                <a:cubicBezTo>
                  <a:pt x="968" y="312"/>
                  <a:pt x="968" y="312"/>
                  <a:pt x="937" y="312"/>
                </a:cubicBezTo>
                <a:lnTo>
                  <a:pt x="937" y="281"/>
                </a:lnTo>
                <a:lnTo>
                  <a:pt x="937" y="281"/>
                </a:lnTo>
                <a:cubicBezTo>
                  <a:pt x="937" y="250"/>
                  <a:pt x="937" y="250"/>
                  <a:pt x="937" y="250"/>
                </a:cubicBezTo>
                <a:cubicBezTo>
                  <a:pt x="906" y="219"/>
                  <a:pt x="906" y="219"/>
                  <a:pt x="875" y="187"/>
                </a:cubicBezTo>
                <a:lnTo>
                  <a:pt x="875" y="156"/>
                </a:lnTo>
                <a:cubicBezTo>
                  <a:pt x="843" y="156"/>
                  <a:pt x="843" y="156"/>
                  <a:pt x="843" y="156"/>
                </a:cubicBezTo>
                <a:cubicBezTo>
                  <a:pt x="843" y="125"/>
                  <a:pt x="843" y="125"/>
                  <a:pt x="812" y="125"/>
                </a:cubicBezTo>
                <a:cubicBezTo>
                  <a:pt x="812" y="125"/>
                  <a:pt x="812" y="94"/>
                  <a:pt x="781" y="94"/>
                </a:cubicBezTo>
                <a:lnTo>
                  <a:pt x="750" y="62"/>
                </a:lnTo>
                <a:cubicBezTo>
                  <a:pt x="718" y="62"/>
                  <a:pt x="718" y="62"/>
                  <a:pt x="718" y="62"/>
                </a:cubicBezTo>
                <a:lnTo>
                  <a:pt x="718" y="62"/>
                </a:lnTo>
                <a:lnTo>
                  <a:pt x="687" y="31"/>
                </a:lnTo>
                <a:lnTo>
                  <a:pt x="687" y="31"/>
                </a:lnTo>
                <a:lnTo>
                  <a:pt x="687" y="31"/>
                </a:lnTo>
                <a:lnTo>
                  <a:pt x="687" y="31"/>
                </a:lnTo>
                <a:cubicBezTo>
                  <a:pt x="656" y="31"/>
                  <a:pt x="656" y="31"/>
                  <a:pt x="656" y="31"/>
                </a:cubicBezTo>
                <a:lnTo>
                  <a:pt x="656" y="31"/>
                </a:lnTo>
                <a:cubicBezTo>
                  <a:pt x="625" y="31"/>
                  <a:pt x="625" y="31"/>
                  <a:pt x="625" y="0"/>
                </a:cubicBezTo>
                <a:cubicBezTo>
                  <a:pt x="593" y="0"/>
                  <a:pt x="593" y="0"/>
                  <a:pt x="593" y="0"/>
                </a:cubicBezTo>
                <a:lnTo>
                  <a:pt x="593" y="0"/>
                </a:lnTo>
                <a:cubicBezTo>
                  <a:pt x="562" y="0"/>
                  <a:pt x="562" y="0"/>
                  <a:pt x="531" y="0"/>
                </a:cubicBezTo>
                <a:cubicBezTo>
                  <a:pt x="531" y="31"/>
                  <a:pt x="531" y="31"/>
                  <a:pt x="531" y="31"/>
                </a:cubicBezTo>
                <a:cubicBezTo>
                  <a:pt x="562" y="31"/>
                  <a:pt x="562" y="31"/>
                  <a:pt x="593" y="31"/>
                </a:cubicBezTo>
                <a:lnTo>
                  <a:pt x="593" y="31"/>
                </a:lnTo>
                <a:cubicBezTo>
                  <a:pt x="562" y="31"/>
                  <a:pt x="562" y="31"/>
                  <a:pt x="562" y="31"/>
                </a:cubicBezTo>
                <a:cubicBezTo>
                  <a:pt x="562" y="62"/>
                  <a:pt x="562" y="31"/>
                  <a:pt x="531" y="31"/>
                </a:cubicBezTo>
                <a:lnTo>
                  <a:pt x="562" y="62"/>
                </a:lnTo>
                <a:lnTo>
                  <a:pt x="562" y="62"/>
                </a:lnTo>
                <a:cubicBezTo>
                  <a:pt x="593" y="62"/>
                  <a:pt x="593" y="62"/>
                  <a:pt x="593" y="62"/>
                </a:cubicBezTo>
                <a:lnTo>
                  <a:pt x="593" y="31"/>
                </a:lnTo>
                <a:lnTo>
                  <a:pt x="593" y="31"/>
                </a:lnTo>
                <a:lnTo>
                  <a:pt x="625" y="31"/>
                </a:lnTo>
                <a:cubicBezTo>
                  <a:pt x="625" y="62"/>
                  <a:pt x="625" y="31"/>
                  <a:pt x="625" y="62"/>
                </a:cubicBezTo>
                <a:cubicBezTo>
                  <a:pt x="625" y="62"/>
                  <a:pt x="625" y="62"/>
                  <a:pt x="625" y="31"/>
                </a:cubicBezTo>
                <a:cubicBezTo>
                  <a:pt x="625" y="31"/>
                  <a:pt x="625" y="31"/>
                  <a:pt x="625" y="62"/>
                </a:cubicBezTo>
                <a:lnTo>
                  <a:pt x="656" y="62"/>
                </a:lnTo>
                <a:lnTo>
                  <a:pt x="687" y="62"/>
                </a:lnTo>
                <a:lnTo>
                  <a:pt x="687" y="62"/>
                </a:lnTo>
                <a:cubicBezTo>
                  <a:pt x="687" y="62"/>
                  <a:pt x="687" y="62"/>
                  <a:pt x="656" y="62"/>
                </a:cubicBezTo>
                <a:lnTo>
                  <a:pt x="687" y="62"/>
                </a:lnTo>
                <a:cubicBezTo>
                  <a:pt x="687" y="94"/>
                  <a:pt x="687" y="94"/>
                  <a:pt x="687" y="94"/>
                </a:cubicBezTo>
                <a:cubicBezTo>
                  <a:pt x="687" y="94"/>
                  <a:pt x="687" y="94"/>
                  <a:pt x="656" y="94"/>
                </a:cubicBezTo>
                <a:lnTo>
                  <a:pt x="656" y="94"/>
                </a:lnTo>
                <a:cubicBezTo>
                  <a:pt x="656" y="94"/>
                  <a:pt x="656" y="94"/>
                  <a:pt x="656" y="62"/>
                </a:cubicBezTo>
                <a:lnTo>
                  <a:pt x="656" y="62"/>
                </a:lnTo>
                <a:lnTo>
                  <a:pt x="656" y="94"/>
                </a:lnTo>
                <a:cubicBezTo>
                  <a:pt x="625" y="94"/>
                  <a:pt x="625" y="94"/>
                  <a:pt x="625" y="94"/>
                </a:cubicBezTo>
                <a:lnTo>
                  <a:pt x="625" y="94"/>
                </a:lnTo>
                <a:cubicBezTo>
                  <a:pt x="625" y="94"/>
                  <a:pt x="625" y="94"/>
                  <a:pt x="593" y="94"/>
                </a:cubicBezTo>
                <a:lnTo>
                  <a:pt x="593" y="94"/>
                </a:lnTo>
                <a:cubicBezTo>
                  <a:pt x="593" y="94"/>
                  <a:pt x="593" y="94"/>
                  <a:pt x="562" y="94"/>
                </a:cubicBezTo>
                <a:cubicBezTo>
                  <a:pt x="562" y="125"/>
                  <a:pt x="562" y="125"/>
                  <a:pt x="562" y="125"/>
                </a:cubicBezTo>
                <a:lnTo>
                  <a:pt x="562" y="125"/>
                </a:lnTo>
                <a:lnTo>
                  <a:pt x="562" y="125"/>
                </a:lnTo>
                <a:lnTo>
                  <a:pt x="562" y="156"/>
                </a:lnTo>
                <a:lnTo>
                  <a:pt x="562" y="156"/>
                </a:lnTo>
                <a:lnTo>
                  <a:pt x="593" y="156"/>
                </a:lnTo>
                <a:lnTo>
                  <a:pt x="593" y="156"/>
                </a:lnTo>
                <a:lnTo>
                  <a:pt x="625" y="156"/>
                </a:lnTo>
                <a:cubicBezTo>
                  <a:pt x="625" y="187"/>
                  <a:pt x="625" y="187"/>
                  <a:pt x="625" y="187"/>
                </a:cubicBezTo>
                <a:lnTo>
                  <a:pt x="593" y="187"/>
                </a:lnTo>
                <a:lnTo>
                  <a:pt x="625" y="187"/>
                </a:lnTo>
                <a:lnTo>
                  <a:pt x="625" y="187"/>
                </a:lnTo>
                <a:cubicBezTo>
                  <a:pt x="625" y="187"/>
                  <a:pt x="625" y="187"/>
                  <a:pt x="625" y="156"/>
                </a:cubicBezTo>
                <a:cubicBezTo>
                  <a:pt x="656" y="156"/>
                  <a:pt x="687" y="156"/>
                  <a:pt x="687" y="125"/>
                </a:cubicBezTo>
                <a:lnTo>
                  <a:pt x="687" y="125"/>
                </a:lnTo>
                <a:lnTo>
                  <a:pt x="687" y="125"/>
                </a:lnTo>
                <a:cubicBezTo>
                  <a:pt x="687" y="125"/>
                  <a:pt x="687" y="125"/>
                  <a:pt x="687" y="94"/>
                </a:cubicBezTo>
                <a:lnTo>
                  <a:pt x="687" y="94"/>
                </a:lnTo>
                <a:lnTo>
                  <a:pt x="687" y="94"/>
                </a:lnTo>
                <a:cubicBezTo>
                  <a:pt x="718" y="94"/>
                  <a:pt x="718" y="94"/>
                  <a:pt x="718" y="94"/>
                </a:cubicBezTo>
                <a:lnTo>
                  <a:pt x="718" y="94"/>
                </a:lnTo>
                <a:lnTo>
                  <a:pt x="718" y="94"/>
                </a:lnTo>
                <a:cubicBezTo>
                  <a:pt x="750" y="94"/>
                  <a:pt x="750" y="94"/>
                  <a:pt x="750" y="94"/>
                </a:cubicBezTo>
                <a:cubicBezTo>
                  <a:pt x="750" y="125"/>
                  <a:pt x="750" y="125"/>
                  <a:pt x="750" y="125"/>
                </a:cubicBezTo>
                <a:lnTo>
                  <a:pt x="750" y="125"/>
                </a:lnTo>
                <a:lnTo>
                  <a:pt x="750" y="125"/>
                </a:lnTo>
                <a:lnTo>
                  <a:pt x="750" y="125"/>
                </a:lnTo>
                <a:cubicBezTo>
                  <a:pt x="750" y="125"/>
                  <a:pt x="750" y="125"/>
                  <a:pt x="781" y="125"/>
                </a:cubicBezTo>
                <a:lnTo>
                  <a:pt x="781" y="125"/>
                </a:lnTo>
                <a:lnTo>
                  <a:pt x="781" y="125"/>
                </a:lnTo>
                <a:cubicBezTo>
                  <a:pt x="781" y="125"/>
                  <a:pt x="781" y="125"/>
                  <a:pt x="781" y="156"/>
                </a:cubicBezTo>
                <a:lnTo>
                  <a:pt x="781" y="156"/>
                </a:lnTo>
                <a:lnTo>
                  <a:pt x="812" y="156"/>
                </a:lnTo>
                <a:lnTo>
                  <a:pt x="812" y="187"/>
                </a:lnTo>
                <a:lnTo>
                  <a:pt x="812" y="187"/>
                </a:lnTo>
                <a:lnTo>
                  <a:pt x="812" y="187"/>
                </a:lnTo>
                <a:cubicBezTo>
                  <a:pt x="812" y="219"/>
                  <a:pt x="812" y="219"/>
                  <a:pt x="812" y="219"/>
                </a:cubicBezTo>
                <a:lnTo>
                  <a:pt x="812" y="219"/>
                </a:lnTo>
                <a:lnTo>
                  <a:pt x="812" y="219"/>
                </a:lnTo>
                <a:cubicBezTo>
                  <a:pt x="812" y="250"/>
                  <a:pt x="812" y="250"/>
                  <a:pt x="812" y="250"/>
                </a:cubicBezTo>
                <a:lnTo>
                  <a:pt x="812" y="250"/>
                </a:lnTo>
                <a:lnTo>
                  <a:pt x="812" y="250"/>
                </a:lnTo>
                <a:lnTo>
                  <a:pt x="781" y="250"/>
                </a:lnTo>
                <a:cubicBezTo>
                  <a:pt x="781" y="250"/>
                  <a:pt x="781" y="250"/>
                  <a:pt x="781" y="219"/>
                </a:cubicBezTo>
                <a:cubicBezTo>
                  <a:pt x="781" y="219"/>
                  <a:pt x="781" y="219"/>
                  <a:pt x="812" y="219"/>
                </a:cubicBezTo>
                <a:cubicBezTo>
                  <a:pt x="812" y="219"/>
                  <a:pt x="812" y="219"/>
                  <a:pt x="812" y="187"/>
                </a:cubicBezTo>
                <a:cubicBezTo>
                  <a:pt x="812" y="187"/>
                  <a:pt x="781" y="187"/>
                  <a:pt x="781" y="219"/>
                </a:cubicBezTo>
                <a:lnTo>
                  <a:pt x="781" y="219"/>
                </a:lnTo>
                <a:lnTo>
                  <a:pt x="750" y="219"/>
                </a:lnTo>
                <a:lnTo>
                  <a:pt x="750" y="219"/>
                </a:lnTo>
                <a:lnTo>
                  <a:pt x="750" y="219"/>
                </a:lnTo>
                <a:lnTo>
                  <a:pt x="750" y="219"/>
                </a:lnTo>
                <a:lnTo>
                  <a:pt x="718" y="219"/>
                </a:lnTo>
                <a:lnTo>
                  <a:pt x="718" y="219"/>
                </a:lnTo>
                <a:lnTo>
                  <a:pt x="718" y="219"/>
                </a:lnTo>
                <a:lnTo>
                  <a:pt x="718" y="250"/>
                </a:lnTo>
                <a:lnTo>
                  <a:pt x="718" y="250"/>
                </a:lnTo>
                <a:cubicBezTo>
                  <a:pt x="718" y="250"/>
                  <a:pt x="718" y="250"/>
                  <a:pt x="750" y="250"/>
                </a:cubicBezTo>
                <a:lnTo>
                  <a:pt x="750" y="250"/>
                </a:lnTo>
                <a:lnTo>
                  <a:pt x="750" y="250"/>
                </a:lnTo>
                <a:lnTo>
                  <a:pt x="750" y="250"/>
                </a:lnTo>
                <a:cubicBezTo>
                  <a:pt x="718" y="250"/>
                  <a:pt x="718" y="250"/>
                  <a:pt x="718" y="281"/>
                </a:cubicBezTo>
                <a:lnTo>
                  <a:pt x="687" y="281"/>
                </a:lnTo>
                <a:cubicBezTo>
                  <a:pt x="687" y="250"/>
                  <a:pt x="718" y="281"/>
                  <a:pt x="718" y="250"/>
                </a:cubicBezTo>
                <a:cubicBezTo>
                  <a:pt x="687" y="250"/>
                  <a:pt x="687" y="250"/>
                  <a:pt x="687" y="281"/>
                </a:cubicBezTo>
                <a:lnTo>
                  <a:pt x="656" y="281"/>
                </a:lnTo>
                <a:lnTo>
                  <a:pt x="656" y="281"/>
                </a:lnTo>
                <a:cubicBezTo>
                  <a:pt x="656" y="281"/>
                  <a:pt x="656" y="281"/>
                  <a:pt x="625" y="281"/>
                </a:cubicBezTo>
                <a:cubicBezTo>
                  <a:pt x="625" y="312"/>
                  <a:pt x="625" y="312"/>
                  <a:pt x="625" y="312"/>
                </a:cubicBezTo>
                <a:lnTo>
                  <a:pt x="625" y="312"/>
                </a:lnTo>
                <a:lnTo>
                  <a:pt x="625" y="312"/>
                </a:lnTo>
                <a:cubicBezTo>
                  <a:pt x="593" y="312"/>
                  <a:pt x="593" y="312"/>
                  <a:pt x="593" y="312"/>
                </a:cubicBezTo>
                <a:cubicBezTo>
                  <a:pt x="593" y="312"/>
                  <a:pt x="593" y="312"/>
                  <a:pt x="593" y="344"/>
                </a:cubicBezTo>
                <a:cubicBezTo>
                  <a:pt x="593" y="344"/>
                  <a:pt x="593" y="312"/>
                  <a:pt x="593" y="344"/>
                </a:cubicBezTo>
                <a:lnTo>
                  <a:pt x="593" y="344"/>
                </a:lnTo>
                <a:lnTo>
                  <a:pt x="562" y="375"/>
                </a:lnTo>
                <a:lnTo>
                  <a:pt x="562" y="375"/>
                </a:lnTo>
                <a:cubicBezTo>
                  <a:pt x="531" y="375"/>
                  <a:pt x="531" y="375"/>
                  <a:pt x="531" y="375"/>
                </a:cubicBezTo>
                <a:lnTo>
                  <a:pt x="531" y="375"/>
                </a:lnTo>
                <a:cubicBezTo>
                  <a:pt x="531" y="625"/>
                  <a:pt x="531" y="625"/>
                  <a:pt x="531" y="625"/>
                </a:cubicBezTo>
                <a:lnTo>
                  <a:pt x="531" y="594"/>
                </a:lnTo>
                <a:lnTo>
                  <a:pt x="531" y="594"/>
                </a:lnTo>
                <a:cubicBezTo>
                  <a:pt x="562" y="594"/>
                  <a:pt x="562" y="594"/>
                  <a:pt x="562" y="594"/>
                </a:cubicBezTo>
                <a:lnTo>
                  <a:pt x="562" y="594"/>
                </a:lnTo>
                <a:cubicBezTo>
                  <a:pt x="562" y="594"/>
                  <a:pt x="562" y="562"/>
                  <a:pt x="593" y="594"/>
                </a:cubicBezTo>
                <a:cubicBezTo>
                  <a:pt x="593" y="594"/>
                  <a:pt x="562" y="594"/>
                  <a:pt x="593" y="594"/>
                </a:cubicBezTo>
                <a:lnTo>
                  <a:pt x="593" y="594"/>
                </a:lnTo>
                <a:lnTo>
                  <a:pt x="593" y="594"/>
                </a:lnTo>
                <a:cubicBezTo>
                  <a:pt x="625" y="594"/>
                  <a:pt x="625" y="594"/>
                  <a:pt x="625" y="594"/>
                </a:cubicBezTo>
                <a:lnTo>
                  <a:pt x="625" y="594"/>
                </a:lnTo>
                <a:lnTo>
                  <a:pt x="625" y="594"/>
                </a:lnTo>
                <a:cubicBezTo>
                  <a:pt x="656" y="594"/>
                  <a:pt x="656" y="594"/>
                  <a:pt x="656" y="594"/>
                </a:cubicBezTo>
                <a:lnTo>
                  <a:pt x="656" y="594"/>
                </a:lnTo>
                <a:cubicBezTo>
                  <a:pt x="687" y="594"/>
                  <a:pt x="687" y="594"/>
                  <a:pt x="687" y="594"/>
                </a:cubicBezTo>
                <a:lnTo>
                  <a:pt x="687" y="594"/>
                </a:lnTo>
                <a:cubicBezTo>
                  <a:pt x="687" y="625"/>
                  <a:pt x="687" y="625"/>
                  <a:pt x="687" y="625"/>
                </a:cubicBezTo>
                <a:lnTo>
                  <a:pt x="687" y="625"/>
                </a:lnTo>
                <a:cubicBezTo>
                  <a:pt x="687" y="625"/>
                  <a:pt x="687" y="625"/>
                  <a:pt x="718" y="625"/>
                </a:cubicBezTo>
                <a:lnTo>
                  <a:pt x="718" y="656"/>
                </a:lnTo>
                <a:cubicBezTo>
                  <a:pt x="718" y="656"/>
                  <a:pt x="718" y="625"/>
                  <a:pt x="750" y="625"/>
                </a:cubicBezTo>
                <a:cubicBezTo>
                  <a:pt x="750" y="656"/>
                  <a:pt x="750" y="656"/>
                  <a:pt x="750" y="656"/>
                </a:cubicBezTo>
                <a:cubicBezTo>
                  <a:pt x="781" y="656"/>
                  <a:pt x="781" y="656"/>
                  <a:pt x="781" y="656"/>
                </a:cubicBezTo>
                <a:cubicBezTo>
                  <a:pt x="781" y="656"/>
                  <a:pt x="781" y="656"/>
                  <a:pt x="781" y="687"/>
                </a:cubicBezTo>
                <a:lnTo>
                  <a:pt x="781" y="687"/>
                </a:lnTo>
                <a:lnTo>
                  <a:pt x="781" y="687"/>
                </a:lnTo>
                <a:cubicBezTo>
                  <a:pt x="781" y="687"/>
                  <a:pt x="781" y="719"/>
                  <a:pt x="812" y="719"/>
                </a:cubicBezTo>
                <a:lnTo>
                  <a:pt x="812" y="719"/>
                </a:lnTo>
                <a:lnTo>
                  <a:pt x="812" y="719"/>
                </a:lnTo>
                <a:lnTo>
                  <a:pt x="843" y="719"/>
                </a:lnTo>
                <a:lnTo>
                  <a:pt x="843" y="719"/>
                </a:lnTo>
                <a:lnTo>
                  <a:pt x="843" y="719"/>
                </a:lnTo>
                <a:lnTo>
                  <a:pt x="875" y="719"/>
                </a:lnTo>
                <a:lnTo>
                  <a:pt x="875" y="719"/>
                </a:lnTo>
                <a:cubicBezTo>
                  <a:pt x="875" y="719"/>
                  <a:pt x="875" y="719"/>
                  <a:pt x="906" y="750"/>
                </a:cubicBezTo>
                <a:cubicBezTo>
                  <a:pt x="812" y="844"/>
                  <a:pt x="718" y="906"/>
                  <a:pt x="593" y="937"/>
                </a:cubicBezTo>
                <a:lnTo>
                  <a:pt x="593" y="937"/>
                </a:lnTo>
                <a:cubicBezTo>
                  <a:pt x="593" y="906"/>
                  <a:pt x="593" y="906"/>
                  <a:pt x="593" y="906"/>
                </a:cubicBezTo>
                <a:lnTo>
                  <a:pt x="593" y="875"/>
                </a:lnTo>
                <a:lnTo>
                  <a:pt x="593" y="875"/>
                </a:lnTo>
                <a:cubicBezTo>
                  <a:pt x="562" y="875"/>
                  <a:pt x="562" y="875"/>
                  <a:pt x="562" y="844"/>
                </a:cubicBezTo>
                <a:lnTo>
                  <a:pt x="531" y="844"/>
                </a:lnTo>
                <a:lnTo>
                  <a:pt x="531" y="844"/>
                </a:lnTo>
                <a:cubicBezTo>
                  <a:pt x="531" y="812"/>
                  <a:pt x="531" y="812"/>
                  <a:pt x="531" y="812"/>
                </a:cubicBezTo>
                <a:lnTo>
                  <a:pt x="531" y="969"/>
                </a:lnTo>
                <a:close/>
                <a:moveTo>
                  <a:pt x="31" y="406"/>
                </a:moveTo>
                <a:lnTo>
                  <a:pt x="31" y="406"/>
                </a:lnTo>
                <a:cubicBezTo>
                  <a:pt x="0" y="406"/>
                  <a:pt x="0" y="406"/>
                  <a:pt x="0" y="406"/>
                </a:cubicBezTo>
                <a:cubicBezTo>
                  <a:pt x="0" y="437"/>
                  <a:pt x="0" y="437"/>
                  <a:pt x="0" y="437"/>
                </a:cubicBezTo>
                <a:cubicBezTo>
                  <a:pt x="0" y="469"/>
                  <a:pt x="0" y="469"/>
                  <a:pt x="0" y="500"/>
                </a:cubicBezTo>
                <a:lnTo>
                  <a:pt x="0" y="531"/>
                </a:lnTo>
                <a:cubicBezTo>
                  <a:pt x="0" y="562"/>
                  <a:pt x="0" y="562"/>
                  <a:pt x="0" y="562"/>
                </a:cubicBezTo>
                <a:cubicBezTo>
                  <a:pt x="0" y="562"/>
                  <a:pt x="0" y="594"/>
                  <a:pt x="31" y="594"/>
                </a:cubicBezTo>
                <a:cubicBezTo>
                  <a:pt x="31" y="594"/>
                  <a:pt x="31" y="594"/>
                  <a:pt x="31" y="625"/>
                </a:cubicBezTo>
                <a:lnTo>
                  <a:pt x="31" y="656"/>
                </a:lnTo>
                <a:lnTo>
                  <a:pt x="31" y="687"/>
                </a:lnTo>
                <a:cubicBezTo>
                  <a:pt x="62" y="687"/>
                  <a:pt x="62" y="687"/>
                  <a:pt x="62" y="719"/>
                </a:cubicBezTo>
                <a:lnTo>
                  <a:pt x="62" y="719"/>
                </a:lnTo>
                <a:cubicBezTo>
                  <a:pt x="62" y="719"/>
                  <a:pt x="62" y="719"/>
                  <a:pt x="62" y="750"/>
                </a:cubicBezTo>
                <a:cubicBezTo>
                  <a:pt x="93" y="750"/>
                  <a:pt x="93" y="781"/>
                  <a:pt x="125" y="781"/>
                </a:cubicBezTo>
                <a:cubicBezTo>
                  <a:pt x="125" y="812"/>
                  <a:pt x="125" y="812"/>
                  <a:pt x="125" y="812"/>
                </a:cubicBezTo>
                <a:lnTo>
                  <a:pt x="156" y="844"/>
                </a:lnTo>
                <a:lnTo>
                  <a:pt x="156" y="844"/>
                </a:lnTo>
                <a:cubicBezTo>
                  <a:pt x="187" y="875"/>
                  <a:pt x="218" y="906"/>
                  <a:pt x="250" y="906"/>
                </a:cubicBezTo>
                <a:lnTo>
                  <a:pt x="281" y="937"/>
                </a:lnTo>
                <a:lnTo>
                  <a:pt x="312" y="937"/>
                </a:lnTo>
                <a:lnTo>
                  <a:pt x="343" y="969"/>
                </a:lnTo>
                <a:cubicBezTo>
                  <a:pt x="375" y="969"/>
                  <a:pt x="437" y="969"/>
                  <a:pt x="500" y="969"/>
                </a:cubicBezTo>
                <a:lnTo>
                  <a:pt x="531" y="969"/>
                </a:lnTo>
                <a:cubicBezTo>
                  <a:pt x="531" y="812"/>
                  <a:pt x="531" y="812"/>
                  <a:pt x="531" y="812"/>
                </a:cubicBezTo>
                <a:lnTo>
                  <a:pt x="531" y="812"/>
                </a:lnTo>
                <a:lnTo>
                  <a:pt x="500" y="781"/>
                </a:lnTo>
                <a:lnTo>
                  <a:pt x="500" y="781"/>
                </a:lnTo>
                <a:cubicBezTo>
                  <a:pt x="500" y="750"/>
                  <a:pt x="500" y="750"/>
                  <a:pt x="500" y="750"/>
                </a:cubicBezTo>
                <a:lnTo>
                  <a:pt x="468" y="750"/>
                </a:lnTo>
                <a:lnTo>
                  <a:pt x="500" y="719"/>
                </a:lnTo>
                <a:lnTo>
                  <a:pt x="500" y="719"/>
                </a:lnTo>
                <a:cubicBezTo>
                  <a:pt x="468" y="719"/>
                  <a:pt x="500" y="719"/>
                  <a:pt x="500" y="687"/>
                </a:cubicBezTo>
                <a:lnTo>
                  <a:pt x="500" y="687"/>
                </a:lnTo>
                <a:lnTo>
                  <a:pt x="500" y="687"/>
                </a:lnTo>
                <a:lnTo>
                  <a:pt x="500" y="687"/>
                </a:lnTo>
                <a:lnTo>
                  <a:pt x="531" y="656"/>
                </a:lnTo>
                <a:cubicBezTo>
                  <a:pt x="531" y="656"/>
                  <a:pt x="531" y="656"/>
                  <a:pt x="531" y="625"/>
                </a:cubicBezTo>
                <a:lnTo>
                  <a:pt x="500" y="625"/>
                </a:lnTo>
                <a:lnTo>
                  <a:pt x="500" y="625"/>
                </a:lnTo>
                <a:lnTo>
                  <a:pt x="500" y="625"/>
                </a:lnTo>
                <a:lnTo>
                  <a:pt x="500" y="625"/>
                </a:lnTo>
                <a:lnTo>
                  <a:pt x="468" y="625"/>
                </a:lnTo>
                <a:lnTo>
                  <a:pt x="468" y="625"/>
                </a:lnTo>
                <a:lnTo>
                  <a:pt x="468" y="594"/>
                </a:lnTo>
                <a:cubicBezTo>
                  <a:pt x="437" y="594"/>
                  <a:pt x="437" y="594"/>
                  <a:pt x="437" y="594"/>
                </a:cubicBezTo>
                <a:lnTo>
                  <a:pt x="437" y="594"/>
                </a:lnTo>
                <a:lnTo>
                  <a:pt x="437" y="562"/>
                </a:lnTo>
                <a:cubicBezTo>
                  <a:pt x="406" y="562"/>
                  <a:pt x="406" y="562"/>
                  <a:pt x="406" y="562"/>
                </a:cubicBezTo>
                <a:lnTo>
                  <a:pt x="406" y="562"/>
                </a:lnTo>
                <a:lnTo>
                  <a:pt x="406" y="562"/>
                </a:lnTo>
                <a:cubicBezTo>
                  <a:pt x="375" y="562"/>
                  <a:pt x="375" y="531"/>
                  <a:pt x="375" y="531"/>
                </a:cubicBezTo>
                <a:cubicBezTo>
                  <a:pt x="343" y="531"/>
                  <a:pt x="343" y="531"/>
                  <a:pt x="343" y="531"/>
                </a:cubicBezTo>
                <a:cubicBezTo>
                  <a:pt x="343" y="531"/>
                  <a:pt x="343" y="531"/>
                  <a:pt x="312" y="531"/>
                </a:cubicBezTo>
                <a:lnTo>
                  <a:pt x="312" y="531"/>
                </a:lnTo>
                <a:lnTo>
                  <a:pt x="312" y="531"/>
                </a:lnTo>
                <a:cubicBezTo>
                  <a:pt x="281" y="531"/>
                  <a:pt x="281" y="531"/>
                  <a:pt x="281" y="531"/>
                </a:cubicBezTo>
                <a:cubicBezTo>
                  <a:pt x="281" y="531"/>
                  <a:pt x="281" y="531"/>
                  <a:pt x="281" y="500"/>
                </a:cubicBezTo>
                <a:lnTo>
                  <a:pt x="281" y="500"/>
                </a:lnTo>
                <a:lnTo>
                  <a:pt x="281" y="500"/>
                </a:lnTo>
                <a:cubicBezTo>
                  <a:pt x="281" y="469"/>
                  <a:pt x="250" y="469"/>
                  <a:pt x="250" y="469"/>
                </a:cubicBezTo>
                <a:lnTo>
                  <a:pt x="250" y="437"/>
                </a:lnTo>
                <a:lnTo>
                  <a:pt x="250" y="437"/>
                </a:lnTo>
                <a:lnTo>
                  <a:pt x="250" y="437"/>
                </a:lnTo>
                <a:cubicBezTo>
                  <a:pt x="218" y="437"/>
                  <a:pt x="218" y="406"/>
                  <a:pt x="218" y="406"/>
                </a:cubicBezTo>
                <a:lnTo>
                  <a:pt x="218" y="406"/>
                </a:lnTo>
                <a:cubicBezTo>
                  <a:pt x="218" y="375"/>
                  <a:pt x="218" y="406"/>
                  <a:pt x="218" y="406"/>
                </a:cubicBezTo>
                <a:lnTo>
                  <a:pt x="218" y="406"/>
                </a:lnTo>
                <a:lnTo>
                  <a:pt x="218" y="437"/>
                </a:lnTo>
                <a:lnTo>
                  <a:pt x="218" y="437"/>
                </a:lnTo>
                <a:lnTo>
                  <a:pt x="218" y="469"/>
                </a:lnTo>
                <a:lnTo>
                  <a:pt x="250" y="469"/>
                </a:lnTo>
                <a:cubicBezTo>
                  <a:pt x="218" y="469"/>
                  <a:pt x="218" y="469"/>
                  <a:pt x="218" y="469"/>
                </a:cubicBezTo>
                <a:lnTo>
                  <a:pt x="218" y="469"/>
                </a:lnTo>
                <a:lnTo>
                  <a:pt x="218" y="437"/>
                </a:lnTo>
                <a:lnTo>
                  <a:pt x="187" y="437"/>
                </a:lnTo>
                <a:cubicBezTo>
                  <a:pt x="187" y="437"/>
                  <a:pt x="218" y="437"/>
                  <a:pt x="218" y="406"/>
                </a:cubicBezTo>
                <a:lnTo>
                  <a:pt x="187" y="406"/>
                </a:lnTo>
                <a:lnTo>
                  <a:pt x="187" y="406"/>
                </a:lnTo>
                <a:cubicBezTo>
                  <a:pt x="187" y="375"/>
                  <a:pt x="187" y="375"/>
                  <a:pt x="187" y="375"/>
                </a:cubicBezTo>
                <a:lnTo>
                  <a:pt x="187" y="375"/>
                </a:lnTo>
                <a:lnTo>
                  <a:pt x="187" y="375"/>
                </a:lnTo>
                <a:cubicBezTo>
                  <a:pt x="187" y="344"/>
                  <a:pt x="156" y="344"/>
                  <a:pt x="156" y="344"/>
                </a:cubicBezTo>
                <a:cubicBezTo>
                  <a:pt x="156" y="344"/>
                  <a:pt x="156" y="344"/>
                  <a:pt x="156" y="312"/>
                </a:cubicBezTo>
                <a:lnTo>
                  <a:pt x="156" y="312"/>
                </a:lnTo>
                <a:cubicBezTo>
                  <a:pt x="187" y="312"/>
                  <a:pt x="187" y="312"/>
                  <a:pt x="187" y="281"/>
                </a:cubicBezTo>
                <a:lnTo>
                  <a:pt x="187" y="281"/>
                </a:lnTo>
                <a:cubicBezTo>
                  <a:pt x="187" y="281"/>
                  <a:pt x="187" y="281"/>
                  <a:pt x="187" y="250"/>
                </a:cubicBezTo>
                <a:cubicBezTo>
                  <a:pt x="218" y="250"/>
                  <a:pt x="218" y="250"/>
                  <a:pt x="218" y="250"/>
                </a:cubicBezTo>
                <a:lnTo>
                  <a:pt x="218" y="219"/>
                </a:lnTo>
                <a:lnTo>
                  <a:pt x="218" y="219"/>
                </a:lnTo>
                <a:lnTo>
                  <a:pt x="218" y="219"/>
                </a:lnTo>
                <a:cubicBezTo>
                  <a:pt x="218" y="187"/>
                  <a:pt x="218" y="187"/>
                  <a:pt x="218" y="187"/>
                </a:cubicBezTo>
                <a:lnTo>
                  <a:pt x="218" y="187"/>
                </a:lnTo>
                <a:lnTo>
                  <a:pt x="218" y="156"/>
                </a:lnTo>
                <a:lnTo>
                  <a:pt x="218" y="156"/>
                </a:lnTo>
                <a:lnTo>
                  <a:pt x="218" y="156"/>
                </a:lnTo>
                <a:lnTo>
                  <a:pt x="218" y="156"/>
                </a:lnTo>
                <a:cubicBezTo>
                  <a:pt x="218" y="156"/>
                  <a:pt x="218" y="156"/>
                  <a:pt x="218" y="125"/>
                </a:cubicBezTo>
                <a:lnTo>
                  <a:pt x="218" y="125"/>
                </a:lnTo>
                <a:cubicBezTo>
                  <a:pt x="281" y="94"/>
                  <a:pt x="343" y="62"/>
                  <a:pt x="406" y="31"/>
                </a:cubicBezTo>
                <a:lnTo>
                  <a:pt x="406" y="31"/>
                </a:lnTo>
                <a:lnTo>
                  <a:pt x="406" y="31"/>
                </a:lnTo>
                <a:cubicBezTo>
                  <a:pt x="437" y="31"/>
                  <a:pt x="437" y="31"/>
                  <a:pt x="437" y="31"/>
                </a:cubicBezTo>
                <a:lnTo>
                  <a:pt x="437" y="31"/>
                </a:lnTo>
                <a:cubicBezTo>
                  <a:pt x="468" y="31"/>
                  <a:pt x="468" y="62"/>
                  <a:pt x="468" y="31"/>
                </a:cubicBezTo>
                <a:lnTo>
                  <a:pt x="468" y="31"/>
                </a:lnTo>
                <a:cubicBezTo>
                  <a:pt x="468" y="31"/>
                  <a:pt x="468" y="31"/>
                  <a:pt x="500" y="31"/>
                </a:cubicBezTo>
                <a:lnTo>
                  <a:pt x="500" y="31"/>
                </a:lnTo>
                <a:lnTo>
                  <a:pt x="531" y="31"/>
                </a:lnTo>
                <a:cubicBezTo>
                  <a:pt x="531" y="0"/>
                  <a:pt x="531" y="0"/>
                  <a:pt x="531" y="0"/>
                </a:cubicBezTo>
                <a:lnTo>
                  <a:pt x="500" y="0"/>
                </a:lnTo>
                <a:lnTo>
                  <a:pt x="500" y="0"/>
                </a:lnTo>
                <a:cubicBezTo>
                  <a:pt x="500" y="0"/>
                  <a:pt x="500" y="0"/>
                  <a:pt x="468" y="0"/>
                </a:cubicBezTo>
                <a:cubicBezTo>
                  <a:pt x="437" y="0"/>
                  <a:pt x="375" y="0"/>
                  <a:pt x="343" y="31"/>
                </a:cubicBezTo>
                <a:lnTo>
                  <a:pt x="312" y="31"/>
                </a:lnTo>
                <a:lnTo>
                  <a:pt x="312" y="31"/>
                </a:lnTo>
                <a:cubicBezTo>
                  <a:pt x="312" y="31"/>
                  <a:pt x="312" y="31"/>
                  <a:pt x="281" y="31"/>
                </a:cubicBezTo>
                <a:cubicBezTo>
                  <a:pt x="281" y="62"/>
                  <a:pt x="281" y="62"/>
                  <a:pt x="281" y="62"/>
                </a:cubicBezTo>
                <a:lnTo>
                  <a:pt x="250" y="62"/>
                </a:lnTo>
                <a:cubicBezTo>
                  <a:pt x="218" y="94"/>
                  <a:pt x="187" y="94"/>
                  <a:pt x="187" y="125"/>
                </a:cubicBezTo>
                <a:lnTo>
                  <a:pt x="156" y="125"/>
                </a:lnTo>
                <a:cubicBezTo>
                  <a:pt x="156" y="125"/>
                  <a:pt x="156" y="125"/>
                  <a:pt x="156" y="156"/>
                </a:cubicBezTo>
                <a:lnTo>
                  <a:pt x="125" y="156"/>
                </a:lnTo>
                <a:lnTo>
                  <a:pt x="125" y="187"/>
                </a:lnTo>
                <a:cubicBezTo>
                  <a:pt x="93" y="219"/>
                  <a:pt x="93" y="219"/>
                  <a:pt x="62" y="250"/>
                </a:cubicBezTo>
                <a:cubicBezTo>
                  <a:pt x="62" y="250"/>
                  <a:pt x="62" y="250"/>
                  <a:pt x="62" y="281"/>
                </a:cubicBezTo>
                <a:lnTo>
                  <a:pt x="62" y="281"/>
                </a:lnTo>
                <a:lnTo>
                  <a:pt x="31" y="312"/>
                </a:lnTo>
                <a:lnTo>
                  <a:pt x="31" y="312"/>
                </a:lnTo>
                <a:cubicBezTo>
                  <a:pt x="31" y="344"/>
                  <a:pt x="31" y="344"/>
                  <a:pt x="31" y="375"/>
                </a:cubicBezTo>
                <a:cubicBezTo>
                  <a:pt x="31" y="375"/>
                  <a:pt x="31" y="375"/>
                  <a:pt x="31" y="406"/>
                </a:cubicBezTo>
                <a:close/>
                <a:moveTo>
                  <a:pt x="531" y="375"/>
                </a:moveTo>
                <a:lnTo>
                  <a:pt x="531" y="375"/>
                </a:lnTo>
                <a:cubicBezTo>
                  <a:pt x="531" y="625"/>
                  <a:pt x="531" y="625"/>
                  <a:pt x="531" y="625"/>
                </a:cubicBezTo>
                <a:lnTo>
                  <a:pt x="531" y="625"/>
                </a:lnTo>
                <a:cubicBezTo>
                  <a:pt x="531" y="625"/>
                  <a:pt x="531" y="625"/>
                  <a:pt x="500" y="594"/>
                </a:cubicBezTo>
                <a:lnTo>
                  <a:pt x="500" y="625"/>
                </a:lnTo>
                <a:cubicBezTo>
                  <a:pt x="468" y="625"/>
                  <a:pt x="468" y="594"/>
                  <a:pt x="468" y="594"/>
                </a:cubicBezTo>
                <a:lnTo>
                  <a:pt x="468" y="562"/>
                </a:lnTo>
                <a:lnTo>
                  <a:pt x="468" y="562"/>
                </a:lnTo>
                <a:lnTo>
                  <a:pt x="468" y="531"/>
                </a:lnTo>
                <a:cubicBezTo>
                  <a:pt x="437" y="531"/>
                  <a:pt x="437" y="562"/>
                  <a:pt x="437" y="531"/>
                </a:cubicBezTo>
                <a:cubicBezTo>
                  <a:pt x="406" y="531"/>
                  <a:pt x="437" y="531"/>
                  <a:pt x="437" y="531"/>
                </a:cubicBezTo>
                <a:lnTo>
                  <a:pt x="437" y="531"/>
                </a:lnTo>
                <a:lnTo>
                  <a:pt x="437" y="531"/>
                </a:lnTo>
                <a:cubicBezTo>
                  <a:pt x="437" y="500"/>
                  <a:pt x="437" y="500"/>
                  <a:pt x="437" y="500"/>
                </a:cubicBezTo>
                <a:lnTo>
                  <a:pt x="437" y="500"/>
                </a:lnTo>
                <a:lnTo>
                  <a:pt x="437" y="500"/>
                </a:lnTo>
                <a:cubicBezTo>
                  <a:pt x="437" y="500"/>
                  <a:pt x="437" y="500"/>
                  <a:pt x="406" y="500"/>
                </a:cubicBezTo>
                <a:cubicBezTo>
                  <a:pt x="406" y="500"/>
                  <a:pt x="406" y="500"/>
                  <a:pt x="406" y="531"/>
                </a:cubicBezTo>
                <a:lnTo>
                  <a:pt x="375" y="531"/>
                </a:lnTo>
                <a:lnTo>
                  <a:pt x="375" y="531"/>
                </a:lnTo>
                <a:cubicBezTo>
                  <a:pt x="375" y="531"/>
                  <a:pt x="343" y="531"/>
                  <a:pt x="343" y="500"/>
                </a:cubicBezTo>
                <a:lnTo>
                  <a:pt x="343" y="500"/>
                </a:lnTo>
                <a:cubicBezTo>
                  <a:pt x="343" y="469"/>
                  <a:pt x="343" y="469"/>
                  <a:pt x="343" y="469"/>
                </a:cubicBezTo>
                <a:cubicBezTo>
                  <a:pt x="343" y="437"/>
                  <a:pt x="343" y="437"/>
                  <a:pt x="343" y="437"/>
                </a:cubicBezTo>
                <a:cubicBezTo>
                  <a:pt x="375" y="437"/>
                  <a:pt x="343" y="437"/>
                  <a:pt x="375" y="437"/>
                </a:cubicBezTo>
                <a:cubicBezTo>
                  <a:pt x="375" y="437"/>
                  <a:pt x="375" y="437"/>
                  <a:pt x="375" y="406"/>
                </a:cubicBezTo>
                <a:lnTo>
                  <a:pt x="406" y="406"/>
                </a:lnTo>
                <a:lnTo>
                  <a:pt x="406" y="406"/>
                </a:lnTo>
                <a:lnTo>
                  <a:pt x="437" y="406"/>
                </a:lnTo>
                <a:lnTo>
                  <a:pt x="437" y="406"/>
                </a:lnTo>
                <a:cubicBezTo>
                  <a:pt x="468" y="406"/>
                  <a:pt x="468" y="406"/>
                  <a:pt x="468" y="406"/>
                </a:cubicBezTo>
                <a:lnTo>
                  <a:pt x="468" y="406"/>
                </a:lnTo>
                <a:lnTo>
                  <a:pt x="500" y="406"/>
                </a:lnTo>
                <a:lnTo>
                  <a:pt x="500" y="406"/>
                </a:lnTo>
                <a:cubicBezTo>
                  <a:pt x="500" y="437"/>
                  <a:pt x="500" y="437"/>
                  <a:pt x="500" y="437"/>
                </a:cubicBezTo>
                <a:cubicBezTo>
                  <a:pt x="500" y="437"/>
                  <a:pt x="500" y="437"/>
                  <a:pt x="531" y="437"/>
                </a:cubicBezTo>
                <a:lnTo>
                  <a:pt x="531" y="437"/>
                </a:lnTo>
                <a:cubicBezTo>
                  <a:pt x="531" y="406"/>
                  <a:pt x="531" y="406"/>
                  <a:pt x="531" y="406"/>
                </a:cubicBezTo>
                <a:lnTo>
                  <a:pt x="531" y="406"/>
                </a:lnTo>
                <a:lnTo>
                  <a:pt x="531" y="3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852" tIns="121927" rIns="243852" bIns="121927" anchor="ctr"/>
          <a:lstStyle/>
          <a:p>
            <a:endParaRPr lang="en-US" dirty="0">
              <a:latin typeface="Lato Light" charset="0"/>
              <a:cs typeface="Lato Light" charset="0"/>
            </a:endParaRPr>
          </a:p>
        </p:txBody>
      </p:sp>
      <p:sp>
        <p:nvSpPr>
          <p:cNvPr id="19" name="Freeform 91"/>
          <p:cNvSpPr>
            <a:spLocks noEditPoints="1"/>
          </p:cNvSpPr>
          <p:nvPr/>
        </p:nvSpPr>
        <p:spPr bwMode="auto">
          <a:xfrm>
            <a:off x="9772198" y="7853083"/>
            <a:ext cx="1068174" cy="1068174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658659" y="1987935"/>
            <a:ext cx="1556917" cy="1507715"/>
          </a:xfrm>
          <a:prstGeom prst="ellipse">
            <a:avLst/>
          </a:pr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51" tIns="121875" rIns="243751" bIns="121875" rtlCol="0" anchor="ctr"/>
          <a:lstStyle/>
          <a:p>
            <a:pPr algn="ctr"/>
            <a:endParaRPr lang="en-US" sz="3599" dirty="0">
              <a:solidFill>
                <a:schemeClr val="accent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370" y="2208392"/>
            <a:ext cx="1079500" cy="1066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26121" y="3755960"/>
            <a:ext cx="2085451" cy="3999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8956"/>
            <a:r>
              <a:rPr lang="en-US" sz="1999" b="1" dirty="0">
                <a:solidFill>
                  <a:srgbClr val="3F3F3F"/>
                </a:solidFill>
                <a:latin typeface="Arial" pitchFamily="34" charset="0"/>
                <a:cs typeface="Arial" pitchFamily="34" charset="0"/>
              </a:rPr>
              <a:t>Attractiveness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58657" y="3602132"/>
            <a:ext cx="2085451" cy="7076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8956"/>
            <a:r>
              <a:rPr lang="en-US" sz="1999" b="1" dirty="0">
                <a:solidFill>
                  <a:srgbClr val="3F3F3F"/>
                </a:solidFill>
                <a:latin typeface="Arial" pitchFamily="34" charset="0"/>
                <a:cs typeface="Arial" pitchFamily="34" charset="0"/>
              </a:rPr>
              <a:t>Access to nearby Markets</a:t>
            </a:r>
          </a:p>
        </p:txBody>
      </p:sp>
    </p:spTree>
    <p:extLst>
      <p:ext uri="{BB962C8B-B14F-4D97-AF65-F5344CB8AC3E}">
        <p14:creationId xmlns:p14="http://schemas.microsoft.com/office/powerpoint/2010/main" val="178276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07205" y="145101"/>
            <a:ext cx="47562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prstClr val="white"/>
                </a:solidFill>
                <a:latin typeface="Charter Roman" charset="0"/>
                <a:ea typeface="Charter Roman" charset="0"/>
                <a:cs typeface="Charter Roman" charset="0"/>
              </a:rPr>
              <a:t>Risk Profile</a:t>
            </a:r>
          </a:p>
        </p:txBody>
      </p:sp>
      <p:sp>
        <p:nvSpPr>
          <p:cNvPr id="218" name="Freeform 31"/>
          <p:cNvSpPr>
            <a:spLocks noEditPoints="1"/>
          </p:cNvSpPr>
          <p:nvPr/>
        </p:nvSpPr>
        <p:spPr bwMode="auto">
          <a:xfrm>
            <a:off x="14629921" y="3953028"/>
            <a:ext cx="914690" cy="773172"/>
          </a:xfrm>
          <a:custGeom>
            <a:avLst/>
            <a:gdLst/>
            <a:ahLst/>
            <a:cxnLst>
              <a:cxn ang="0">
                <a:pos x="246" y="216"/>
              </a:cxn>
              <a:cxn ang="0">
                <a:pos x="10" y="216"/>
              </a:cxn>
              <a:cxn ang="0">
                <a:pos x="0" y="206"/>
              </a:cxn>
              <a:cxn ang="0">
                <a:pos x="0" y="202"/>
              </a:cxn>
              <a:cxn ang="0">
                <a:pos x="10" y="192"/>
              </a:cxn>
              <a:cxn ang="0">
                <a:pos x="246" y="192"/>
              </a:cxn>
              <a:cxn ang="0">
                <a:pos x="256" y="202"/>
              </a:cxn>
              <a:cxn ang="0">
                <a:pos x="256" y="206"/>
              </a:cxn>
              <a:cxn ang="0">
                <a:pos x="246" y="216"/>
              </a:cxn>
              <a:cxn ang="0">
                <a:pos x="208" y="180"/>
              </a:cxn>
              <a:cxn ang="0">
                <a:pos x="184" y="180"/>
              </a:cxn>
              <a:cxn ang="0">
                <a:pos x="172" y="168"/>
              </a:cxn>
              <a:cxn ang="0">
                <a:pos x="172" y="12"/>
              </a:cxn>
              <a:cxn ang="0">
                <a:pos x="184" y="0"/>
              </a:cxn>
              <a:cxn ang="0">
                <a:pos x="208" y="0"/>
              </a:cxn>
              <a:cxn ang="0">
                <a:pos x="220" y="12"/>
              </a:cxn>
              <a:cxn ang="0">
                <a:pos x="220" y="168"/>
              </a:cxn>
              <a:cxn ang="0">
                <a:pos x="208" y="180"/>
              </a:cxn>
              <a:cxn ang="0">
                <a:pos x="140" y="180"/>
              </a:cxn>
              <a:cxn ang="0">
                <a:pos x="116" y="180"/>
              </a:cxn>
              <a:cxn ang="0">
                <a:pos x="104" y="168"/>
              </a:cxn>
              <a:cxn ang="0">
                <a:pos x="104" y="68"/>
              </a:cxn>
              <a:cxn ang="0">
                <a:pos x="116" y="56"/>
              </a:cxn>
              <a:cxn ang="0">
                <a:pos x="140" y="56"/>
              </a:cxn>
              <a:cxn ang="0">
                <a:pos x="152" y="68"/>
              </a:cxn>
              <a:cxn ang="0">
                <a:pos x="152" y="168"/>
              </a:cxn>
              <a:cxn ang="0">
                <a:pos x="140" y="180"/>
              </a:cxn>
              <a:cxn ang="0">
                <a:pos x="72" y="180"/>
              </a:cxn>
              <a:cxn ang="0">
                <a:pos x="48" y="180"/>
              </a:cxn>
              <a:cxn ang="0">
                <a:pos x="36" y="168"/>
              </a:cxn>
              <a:cxn ang="0">
                <a:pos x="36" y="124"/>
              </a:cxn>
              <a:cxn ang="0">
                <a:pos x="48" y="112"/>
              </a:cxn>
              <a:cxn ang="0">
                <a:pos x="72" y="112"/>
              </a:cxn>
              <a:cxn ang="0">
                <a:pos x="84" y="124"/>
              </a:cxn>
              <a:cxn ang="0">
                <a:pos x="84" y="168"/>
              </a:cxn>
              <a:cxn ang="0">
                <a:pos x="72" y="180"/>
              </a:cxn>
            </a:cxnLst>
            <a:rect l="0" t="0" r="r" b="b"/>
            <a:pathLst>
              <a:path w="256" h="216">
                <a:moveTo>
                  <a:pt x="246" y="216"/>
                </a:moveTo>
                <a:cubicBezTo>
                  <a:pt x="10" y="216"/>
                  <a:pt x="10" y="216"/>
                  <a:pt x="10" y="216"/>
                </a:cubicBezTo>
                <a:cubicBezTo>
                  <a:pt x="4" y="216"/>
                  <a:pt x="0" y="212"/>
                  <a:pt x="0" y="206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196"/>
                  <a:pt x="4" y="192"/>
                  <a:pt x="10" y="192"/>
                </a:cubicBezTo>
                <a:cubicBezTo>
                  <a:pt x="246" y="192"/>
                  <a:pt x="246" y="192"/>
                  <a:pt x="246" y="192"/>
                </a:cubicBezTo>
                <a:cubicBezTo>
                  <a:pt x="252" y="192"/>
                  <a:pt x="256" y="196"/>
                  <a:pt x="256" y="202"/>
                </a:cubicBezTo>
                <a:cubicBezTo>
                  <a:pt x="256" y="206"/>
                  <a:pt x="256" y="206"/>
                  <a:pt x="256" y="206"/>
                </a:cubicBezTo>
                <a:cubicBezTo>
                  <a:pt x="256" y="212"/>
                  <a:pt x="252" y="216"/>
                  <a:pt x="246" y="216"/>
                </a:cubicBezTo>
                <a:moveTo>
                  <a:pt x="208" y="180"/>
                </a:moveTo>
                <a:cubicBezTo>
                  <a:pt x="184" y="180"/>
                  <a:pt x="184" y="180"/>
                  <a:pt x="184" y="180"/>
                </a:cubicBezTo>
                <a:cubicBezTo>
                  <a:pt x="177" y="180"/>
                  <a:pt x="172" y="175"/>
                  <a:pt x="172" y="168"/>
                </a:cubicBezTo>
                <a:cubicBezTo>
                  <a:pt x="172" y="12"/>
                  <a:pt x="172" y="12"/>
                  <a:pt x="172" y="12"/>
                </a:cubicBezTo>
                <a:cubicBezTo>
                  <a:pt x="172" y="5"/>
                  <a:pt x="177" y="0"/>
                  <a:pt x="184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215" y="0"/>
                  <a:pt x="220" y="5"/>
                  <a:pt x="220" y="12"/>
                </a:cubicBezTo>
                <a:cubicBezTo>
                  <a:pt x="220" y="168"/>
                  <a:pt x="220" y="168"/>
                  <a:pt x="220" y="168"/>
                </a:cubicBezTo>
                <a:cubicBezTo>
                  <a:pt x="220" y="175"/>
                  <a:pt x="215" y="180"/>
                  <a:pt x="208" y="180"/>
                </a:cubicBezTo>
                <a:moveTo>
                  <a:pt x="140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109" y="180"/>
                  <a:pt x="104" y="175"/>
                  <a:pt x="104" y="1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61"/>
                  <a:pt x="109" y="56"/>
                  <a:pt x="116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7" y="56"/>
                  <a:pt x="152" y="61"/>
                  <a:pt x="152" y="68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152" y="175"/>
                  <a:pt x="147" y="180"/>
                  <a:pt x="140" y="180"/>
                </a:cubicBezTo>
                <a:moveTo>
                  <a:pt x="72" y="180"/>
                </a:moveTo>
                <a:cubicBezTo>
                  <a:pt x="48" y="180"/>
                  <a:pt x="48" y="180"/>
                  <a:pt x="48" y="180"/>
                </a:cubicBezTo>
                <a:cubicBezTo>
                  <a:pt x="41" y="180"/>
                  <a:pt x="36" y="175"/>
                  <a:pt x="36" y="168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6" y="117"/>
                  <a:pt x="41" y="112"/>
                  <a:pt x="4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9" y="112"/>
                  <a:pt x="84" y="117"/>
                  <a:pt x="84" y="124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84" y="175"/>
                  <a:pt x="79" y="180"/>
                  <a:pt x="72" y="180"/>
                </a:cubicBezTo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Light"/>
              <a:cs typeface="Lato Ligh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992" y="2047017"/>
            <a:ext cx="1797433" cy="1522825"/>
          </a:xfrm>
          <a:prstGeom prst="rect">
            <a:avLst/>
          </a:prstGeom>
        </p:spPr>
      </p:pic>
      <p:sp>
        <p:nvSpPr>
          <p:cNvPr id="19" name="Round Same Side Corner Rectangle 21">
            <a:extLst>
              <a:ext uri="{FF2B5EF4-FFF2-40B4-BE49-F238E27FC236}">
                <a16:creationId xmlns:a16="http://schemas.microsoft.com/office/drawing/2014/main" id="{049D3BB3-B93F-4690-A07F-7D49F2DF21CC}"/>
              </a:ext>
            </a:extLst>
          </p:cNvPr>
          <p:cNvSpPr/>
          <p:nvPr/>
        </p:nvSpPr>
        <p:spPr>
          <a:xfrm rot="5400000">
            <a:off x="7019301" y="1386760"/>
            <a:ext cx="691009" cy="5381063"/>
          </a:xfrm>
          <a:prstGeom prst="round2SameRect">
            <a:avLst>
              <a:gd name="adj1" fmla="val 48054"/>
              <a:gd name="adj2" fmla="val 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 Property Risks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7C0FC3-4909-41E0-983C-560E4AA86AD7}"/>
              </a:ext>
            </a:extLst>
          </p:cNvPr>
          <p:cNvGrpSpPr/>
          <p:nvPr/>
        </p:nvGrpSpPr>
        <p:grpSpPr>
          <a:xfrm rot="21134459">
            <a:off x="5061660" y="4351378"/>
            <a:ext cx="1495823" cy="2338135"/>
            <a:chOff x="3344154" y="4171480"/>
            <a:chExt cx="1600996" cy="250015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91CE2B7-9B62-4883-BE15-7F49B00F45D6}"/>
                </a:ext>
              </a:extLst>
            </p:cNvPr>
            <p:cNvSpPr/>
            <p:nvPr/>
          </p:nvSpPr>
          <p:spPr>
            <a:xfrm rot="19506721">
              <a:off x="4100749" y="4548952"/>
              <a:ext cx="844401" cy="21226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446BA2-36D2-4996-AAE4-198B947CE213}"/>
                </a:ext>
              </a:extLst>
            </p:cNvPr>
            <p:cNvSpPr/>
            <p:nvPr/>
          </p:nvSpPr>
          <p:spPr>
            <a:xfrm rot="19506721">
              <a:off x="3344154" y="4171480"/>
              <a:ext cx="573276" cy="33110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8BB97C-88B4-47C2-8DDD-427EE964AC85}"/>
                </a:ext>
              </a:extLst>
            </p:cNvPr>
            <p:cNvSpPr/>
            <p:nvPr/>
          </p:nvSpPr>
          <p:spPr>
            <a:xfrm rot="19506721">
              <a:off x="3457267" y="4434648"/>
              <a:ext cx="740564" cy="3339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Round Same Side Corner Rectangle 209">
            <a:extLst>
              <a:ext uri="{FF2B5EF4-FFF2-40B4-BE49-F238E27FC236}">
                <a16:creationId xmlns:a16="http://schemas.microsoft.com/office/drawing/2014/main" id="{34D832E8-A0DD-48B0-B14B-CD5DED5F2DE5}"/>
              </a:ext>
            </a:extLst>
          </p:cNvPr>
          <p:cNvSpPr/>
          <p:nvPr/>
        </p:nvSpPr>
        <p:spPr>
          <a:xfrm rot="5400000">
            <a:off x="6110983" y="-890997"/>
            <a:ext cx="607944" cy="498195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Issues</a:t>
            </a:r>
          </a:p>
        </p:txBody>
      </p:sp>
      <p:sp>
        <p:nvSpPr>
          <p:cNvPr id="27" name="Round Same Side Corner Rectangle 210">
            <a:extLst>
              <a:ext uri="{FF2B5EF4-FFF2-40B4-BE49-F238E27FC236}">
                <a16:creationId xmlns:a16="http://schemas.microsoft.com/office/drawing/2014/main" id="{BCC88382-757C-4C82-B590-355D73C30366}"/>
              </a:ext>
            </a:extLst>
          </p:cNvPr>
          <p:cNvSpPr/>
          <p:nvPr/>
        </p:nvSpPr>
        <p:spPr>
          <a:xfrm rot="5400000">
            <a:off x="6251469" y="699811"/>
            <a:ext cx="618487" cy="54459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Macroeconomics Risk</a:t>
            </a:r>
          </a:p>
        </p:txBody>
      </p:sp>
      <p:sp>
        <p:nvSpPr>
          <p:cNvPr id="28" name="Round Same Side Corner Rectangle 211">
            <a:extLst>
              <a:ext uri="{FF2B5EF4-FFF2-40B4-BE49-F238E27FC236}">
                <a16:creationId xmlns:a16="http://schemas.microsoft.com/office/drawing/2014/main" id="{450AF8CE-7040-4DA0-86CA-153B079F348E}"/>
              </a:ext>
            </a:extLst>
          </p:cNvPr>
          <p:cNvSpPr/>
          <p:nvPr/>
        </p:nvSpPr>
        <p:spPr>
          <a:xfrm rot="5400000">
            <a:off x="6764692" y="-78076"/>
            <a:ext cx="594236" cy="45621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Disruptive Events</a:t>
            </a:r>
          </a:p>
        </p:txBody>
      </p:sp>
      <p:sp>
        <p:nvSpPr>
          <p:cNvPr id="29" name="Round Same Side Corner Rectangle 212">
            <a:extLst>
              <a:ext uri="{FF2B5EF4-FFF2-40B4-BE49-F238E27FC236}">
                <a16:creationId xmlns:a16="http://schemas.microsoft.com/office/drawing/2014/main" id="{F68143B0-BBB6-4EAF-8F3F-BDBD5FD87FA5}"/>
              </a:ext>
            </a:extLst>
          </p:cNvPr>
          <p:cNvSpPr/>
          <p:nvPr/>
        </p:nvSpPr>
        <p:spPr>
          <a:xfrm rot="5400000">
            <a:off x="7135906" y="399669"/>
            <a:ext cx="618488" cy="482730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Regulatory Risk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B030D6-9D3F-4776-A432-8FFB79A1D8B4}"/>
              </a:ext>
            </a:extLst>
          </p:cNvPr>
          <p:cNvGrpSpPr/>
          <p:nvPr/>
        </p:nvGrpSpPr>
        <p:grpSpPr>
          <a:xfrm>
            <a:off x="2389926" y="1177593"/>
            <a:ext cx="3657600" cy="3661505"/>
            <a:chOff x="323799" y="1059174"/>
            <a:chExt cx="3657600" cy="366150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163A4C5-543E-4D19-8AF3-CD1D22E0C29B}"/>
                </a:ext>
              </a:extLst>
            </p:cNvPr>
            <p:cNvSpPr/>
            <p:nvPr/>
          </p:nvSpPr>
          <p:spPr>
            <a:xfrm>
              <a:off x="323799" y="1059174"/>
              <a:ext cx="3657600" cy="366150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46A5BE3-AB60-419F-9CD9-9DF7E0DFEED0}"/>
                </a:ext>
              </a:extLst>
            </p:cNvPr>
            <p:cNvSpPr/>
            <p:nvPr/>
          </p:nvSpPr>
          <p:spPr>
            <a:xfrm>
              <a:off x="506679" y="1244006"/>
              <a:ext cx="3291840" cy="32918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34D5673E-08A8-4B1F-A69C-C30C1C4A9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379" y="2165430"/>
            <a:ext cx="1797433" cy="152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5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1593" y="4648200"/>
            <a:ext cx="12188825" cy="2209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2582855" y="4641785"/>
            <a:ext cx="9666463" cy="2247747"/>
          </a:xfrm>
          <a:custGeom>
            <a:avLst/>
            <a:gdLst>
              <a:gd name="connsiteX0" fmla="*/ 1077310 w 11950262"/>
              <a:gd name="connsiteY0" fmla="*/ 367862 h 2906110"/>
              <a:gd name="connsiteX1" fmla="*/ 3095297 w 11950262"/>
              <a:gd name="connsiteY1" fmla="*/ 2543503 h 2906110"/>
              <a:gd name="connsiteX2" fmla="*/ 10678510 w 11950262"/>
              <a:gd name="connsiteY2" fmla="*/ 2543503 h 2906110"/>
              <a:gd name="connsiteX3" fmla="*/ 10725807 w 11950262"/>
              <a:gd name="connsiteY3" fmla="*/ 1250731 h 2906110"/>
              <a:gd name="connsiteX4" fmla="*/ 9559159 w 11950262"/>
              <a:gd name="connsiteY4" fmla="*/ 336331 h 2906110"/>
              <a:gd name="connsiteX5" fmla="*/ 1077310 w 11950262"/>
              <a:gd name="connsiteY5" fmla="*/ 367862 h 2906110"/>
              <a:gd name="connsiteX0" fmla="*/ 0 w 10872952"/>
              <a:gd name="connsiteY0" fmla="*/ 367862 h 2906110"/>
              <a:gd name="connsiteX1" fmla="*/ 2017987 w 10872952"/>
              <a:gd name="connsiteY1" fmla="*/ 2543503 h 2906110"/>
              <a:gd name="connsiteX2" fmla="*/ 9601200 w 10872952"/>
              <a:gd name="connsiteY2" fmla="*/ 2543503 h 2906110"/>
              <a:gd name="connsiteX3" fmla="*/ 9648497 w 10872952"/>
              <a:gd name="connsiteY3" fmla="*/ 1250731 h 2906110"/>
              <a:gd name="connsiteX4" fmla="*/ 8481849 w 10872952"/>
              <a:gd name="connsiteY4" fmla="*/ 336331 h 2906110"/>
              <a:gd name="connsiteX5" fmla="*/ 0 w 10872952"/>
              <a:gd name="connsiteY5" fmla="*/ 367862 h 2906110"/>
              <a:gd name="connsiteX0" fmla="*/ 0 w 10872952"/>
              <a:gd name="connsiteY0" fmla="*/ 31531 h 2569779"/>
              <a:gd name="connsiteX1" fmla="*/ 2017987 w 10872952"/>
              <a:gd name="connsiteY1" fmla="*/ 2207172 h 2569779"/>
              <a:gd name="connsiteX2" fmla="*/ 9601200 w 10872952"/>
              <a:gd name="connsiteY2" fmla="*/ 2207172 h 2569779"/>
              <a:gd name="connsiteX3" fmla="*/ 9648497 w 10872952"/>
              <a:gd name="connsiteY3" fmla="*/ 914400 h 2569779"/>
              <a:gd name="connsiteX4" fmla="*/ 8481849 w 10872952"/>
              <a:gd name="connsiteY4" fmla="*/ 0 h 2569779"/>
              <a:gd name="connsiteX5" fmla="*/ 0 w 10872952"/>
              <a:gd name="connsiteY5" fmla="*/ 31531 h 2569779"/>
              <a:gd name="connsiteX0" fmla="*/ 0 w 10872952"/>
              <a:gd name="connsiteY0" fmla="*/ 31531 h 2569779"/>
              <a:gd name="connsiteX1" fmla="*/ 2017987 w 10872952"/>
              <a:gd name="connsiteY1" fmla="*/ 2207172 h 2569779"/>
              <a:gd name="connsiteX2" fmla="*/ 9601200 w 10872952"/>
              <a:gd name="connsiteY2" fmla="*/ 2207172 h 2569779"/>
              <a:gd name="connsiteX3" fmla="*/ 9648497 w 10872952"/>
              <a:gd name="connsiteY3" fmla="*/ 914400 h 2569779"/>
              <a:gd name="connsiteX4" fmla="*/ 8481849 w 10872952"/>
              <a:gd name="connsiteY4" fmla="*/ 0 h 2569779"/>
              <a:gd name="connsiteX5" fmla="*/ 0 w 10872952"/>
              <a:gd name="connsiteY5" fmla="*/ 31531 h 2569779"/>
              <a:gd name="connsiteX0" fmla="*/ 0 w 9648497"/>
              <a:gd name="connsiteY0" fmla="*/ 31531 h 2569779"/>
              <a:gd name="connsiteX1" fmla="*/ 2017987 w 9648497"/>
              <a:gd name="connsiteY1" fmla="*/ 2207172 h 2569779"/>
              <a:gd name="connsiteX2" fmla="*/ 9601200 w 9648497"/>
              <a:gd name="connsiteY2" fmla="*/ 2207172 h 2569779"/>
              <a:gd name="connsiteX3" fmla="*/ 9648497 w 9648497"/>
              <a:gd name="connsiteY3" fmla="*/ 914400 h 2569779"/>
              <a:gd name="connsiteX4" fmla="*/ 8481849 w 9648497"/>
              <a:gd name="connsiteY4" fmla="*/ 0 h 2569779"/>
              <a:gd name="connsiteX5" fmla="*/ 0 w 9648497"/>
              <a:gd name="connsiteY5" fmla="*/ 31531 h 2569779"/>
              <a:gd name="connsiteX0" fmla="*/ 0 w 9648497"/>
              <a:gd name="connsiteY0" fmla="*/ 31531 h 2207172"/>
              <a:gd name="connsiteX1" fmla="*/ 2017987 w 9648497"/>
              <a:gd name="connsiteY1" fmla="*/ 2207172 h 2207172"/>
              <a:gd name="connsiteX2" fmla="*/ 9601200 w 9648497"/>
              <a:gd name="connsiteY2" fmla="*/ 2207172 h 2207172"/>
              <a:gd name="connsiteX3" fmla="*/ 9648497 w 9648497"/>
              <a:gd name="connsiteY3" fmla="*/ 914400 h 2207172"/>
              <a:gd name="connsiteX4" fmla="*/ 8481849 w 9648497"/>
              <a:gd name="connsiteY4" fmla="*/ 0 h 2207172"/>
              <a:gd name="connsiteX5" fmla="*/ 0 w 9648497"/>
              <a:gd name="connsiteY5" fmla="*/ 31531 h 2207172"/>
              <a:gd name="connsiteX0" fmla="*/ 0 w 9677947"/>
              <a:gd name="connsiteY0" fmla="*/ 31531 h 2238703"/>
              <a:gd name="connsiteX1" fmla="*/ 2017987 w 9677947"/>
              <a:gd name="connsiteY1" fmla="*/ 2207172 h 2238703"/>
              <a:gd name="connsiteX2" fmla="*/ 9677947 w 9677947"/>
              <a:gd name="connsiteY2" fmla="*/ 2238703 h 2238703"/>
              <a:gd name="connsiteX3" fmla="*/ 9648497 w 9677947"/>
              <a:gd name="connsiteY3" fmla="*/ 914400 h 2238703"/>
              <a:gd name="connsiteX4" fmla="*/ 8481849 w 9677947"/>
              <a:gd name="connsiteY4" fmla="*/ 0 h 2238703"/>
              <a:gd name="connsiteX5" fmla="*/ 0 w 9677947"/>
              <a:gd name="connsiteY5" fmla="*/ 31531 h 2238703"/>
              <a:gd name="connsiteX0" fmla="*/ 0 w 9666463"/>
              <a:gd name="connsiteY0" fmla="*/ 0 h 2247746"/>
              <a:gd name="connsiteX1" fmla="*/ 2006503 w 9666463"/>
              <a:gd name="connsiteY1" fmla="*/ 2216215 h 2247746"/>
              <a:gd name="connsiteX2" fmla="*/ 9666463 w 9666463"/>
              <a:gd name="connsiteY2" fmla="*/ 2247746 h 2247746"/>
              <a:gd name="connsiteX3" fmla="*/ 9637013 w 9666463"/>
              <a:gd name="connsiteY3" fmla="*/ 923443 h 2247746"/>
              <a:gd name="connsiteX4" fmla="*/ 8470365 w 9666463"/>
              <a:gd name="connsiteY4" fmla="*/ 9043 h 2247746"/>
              <a:gd name="connsiteX5" fmla="*/ 0 w 9666463"/>
              <a:gd name="connsiteY5" fmla="*/ 0 h 224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66463" h="2247746">
                <a:moveTo>
                  <a:pt x="0" y="0"/>
                </a:moveTo>
                <a:lnTo>
                  <a:pt x="2006503" y="2216215"/>
                </a:lnTo>
                <a:lnTo>
                  <a:pt x="9666463" y="2247746"/>
                </a:lnTo>
                <a:lnTo>
                  <a:pt x="9637013" y="923443"/>
                </a:lnTo>
                <a:lnTo>
                  <a:pt x="8470365" y="904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Freeform 59"/>
          <p:cNvSpPr/>
          <p:nvPr/>
        </p:nvSpPr>
        <p:spPr>
          <a:xfrm rot="561175">
            <a:off x="2111263" y="2458053"/>
            <a:ext cx="1029083" cy="1511671"/>
          </a:xfrm>
          <a:custGeom>
            <a:avLst/>
            <a:gdLst>
              <a:gd name="connsiteX0" fmla="*/ 52507 w 598074"/>
              <a:gd name="connsiteY0" fmla="*/ 321448 h 878541"/>
              <a:gd name="connsiteX1" fmla="*/ 259976 w 598074"/>
              <a:gd name="connsiteY1" fmla="*/ 206188 h 878541"/>
              <a:gd name="connsiteX2" fmla="*/ 398289 w 598074"/>
              <a:gd name="connsiteY2" fmla="*/ 790175 h 878541"/>
              <a:gd name="connsiteX3" fmla="*/ 582706 w 598074"/>
              <a:gd name="connsiteY3" fmla="*/ 736386 h 878541"/>
              <a:gd name="connsiteX4" fmla="*/ 306080 w 598074"/>
              <a:gd name="connsiteY4" fmla="*/ 221556 h 878541"/>
              <a:gd name="connsiteX5" fmla="*/ 44823 w 598074"/>
              <a:gd name="connsiteY5" fmla="*/ 21771 h 878541"/>
              <a:gd name="connsiteX6" fmla="*/ 52507 w 598074"/>
              <a:gd name="connsiteY6" fmla="*/ 321448 h 87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8074" h="878541">
                <a:moveTo>
                  <a:pt x="52507" y="321448"/>
                </a:moveTo>
                <a:cubicBezTo>
                  <a:pt x="88366" y="352184"/>
                  <a:pt x="202346" y="128067"/>
                  <a:pt x="259976" y="206188"/>
                </a:cubicBezTo>
                <a:cubicBezTo>
                  <a:pt x="317606" y="284309"/>
                  <a:pt x="344501" y="701809"/>
                  <a:pt x="398289" y="790175"/>
                </a:cubicBezTo>
                <a:cubicBezTo>
                  <a:pt x="452077" y="878541"/>
                  <a:pt x="598074" y="831156"/>
                  <a:pt x="582706" y="736386"/>
                </a:cubicBezTo>
                <a:cubicBezTo>
                  <a:pt x="567338" y="641616"/>
                  <a:pt x="395727" y="340658"/>
                  <a:pt x="306080" y="221556"/>
                </a:cubicBezTo>
                <a:cubicBezTo>
                  <a:pt x="216433" y="102454"/>
                  <a:pt x="89646" y="0"/>
                  <a:pt x="44823" y="21771"/>
                </a:cubicBezTo>
                <a:cubicBezTo>
                  <a:pt x="0" y="43542"/>
                  <a:pt x="16648" y="290712"/>
                  <a:pt x="52507" y="32144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2373081" y="3409140"/>
            <a:ext cx="8880683" cy="1239371"/>
            <a:chOff x="2371494" y="3409140"/>
            <a:chExt cx="8880682" cy="1239370"/>
          </a:xfrm>
        </p:grpSpPr>
        <p:grpSp>
          <p:nvGrpSpPr>
            <p:cNvPr id="8" name="Group 66"/>
            <p:cNvGrpSpPr/>
            <p:nvPr/>
          </p:nvGrpSpPr>
          <p:grpSpPr>
            <a:xfrm>
              <a:off x="9822134" y="3409140"/>
              <a:ext cx="1430042" cy="1239370"/>
              <a:chOff x="1370013" y="2060575"/>
              <a:chExt cx="2381250" cy="2063750"/>
            </a:xfrm>
          </p:grpSpPr>
          <p:sp>
            <p:nvSpPr>
              <p:cNvPr id="68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Group 59"/>
            <p:cNvGrpSpPr/>
            <p:nvPr/>
          </p:nvGrpSpPr>
          <p:grpSpPr>
            <a:xfrm>
              <a:off x="8332006" y="3409140"/>
              <a:ext cx="1430042" cy="1239370"/>
              <a:chOff x="1370013" y="2060575"/>
              <a:chExt cx="2381250" cy="2063750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Group 52"/>
            <p:cNvGrpSpPr/>
            <p:nvPr/>
          </p:nvGrpSpPr>
          <p:grpSpPr>
            <a:xfrm>
              <a:off x="6841878" y="3409140"/>
              <a:ext cx="1430042" cy="1239370"/>
              <a:chOff x="1370013" y="2060575"/>
              <a:chExt cx="2381250" cy="2063750"/>
            </a:xfrm>
          </p:grpSpPr>
          <p:sp>
            <p:nvSpPr>
              <p:cNvPr id="54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45"/>
            <p:cNvGrpSpPr/>
            <p:nvPr/>
          </p:nvGrpSpPr>
          <p:grpSpPr>
            <a:xfrm>
              <a:off x="5351750" y="3409140"/>
              <a:ext cx="1430042" cy="1239370"/>
              <a:chOff x="1370013" y="2060575"/>
              <a:chExt cx="2381250" cy="2063750"/>
            </a:xfrm>
          </p:grpSpPr>
          <p:sp>
            <p:nvSpPr>
              <p:cNvPr id="47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" name="Group 38"/>
            <p:cNvGrpSpPr/>
            <p:nvPr/>
          </p:nvGrpSpPr>
          <p:grpSpPr>
            <a:xfrm>
              <a:off x="3861622" y="3409140"/>
              <a:ext cx="1430042" cy="1239370"/>
              <a:chOff x="1370013" y="2060575"/>
              <a:chExt cx="2381250" cy="2063750"/>
            </a:xfrm>
          </p:grpSpPr>
          <p:sp>
            <p:nvSpPr>
              <p:cNvPr id="4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" name="Group 23"/>
            <p:cNvGrpSpPr/>
            <p:nvPr/>
          </p:nvGrpSpPr>
          <p:grpSpPr>
            <a:xfrm>
              <a:off x="2371494" y="3409140"/>
              <a:ext cx="1430042" cy="1239370"/>
              <a:chOff x="1370013" y="2060575"/>
              <a:chExt cx="2381250" cy="2063750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1524000" y="2232025"/>
                <a:ext cx="2073275" cy="1892300"/>
              </a:xfrm>
              <a:custGeom>
                <a:avLst/>
                <a:gdLst/>
                <a:ahLst/>
                <a:cxnLst>
                  <a:cxn ang="0">
                    <a:pos x="1306" y="0"/>
                  </a:cxn>
                  <a:cxn ang="0">
                    <a:pos x="1180" y="1192"/>
                  </a:cxn>
                  <a:cxn ang="0">
                    <a:pos x="128" y="1192"/>
                  </a:cxn>
                  <a:cxn ang="0">
                    <a:pos x="0" y="36"/>
                  </a:cxn>
                  <a:cxn ang="0">
                    <a:pos x="1306" y="0"/>
                  </a:cxn>
                </a:cxnLst>
                <a:rect l="0" t="0" r="r" b="b"/>
                <a:pathLst>
                  <a:path w="1306" h="1192">
                    <a:moveTo>
                      <a:pt x="1306" y="0"/>
                    </a:moveTo>
                    <a:lnTo>
                      <a:pt x="1180" y="1192"/>
                    </a:lnTo>
                    <a:lnTo>
                      <a:pt x="128" y="1192"/>
                    </a:lnTo>
                    <a:lnTo>
                      <a:pt x="0" y="36"/>
                    </a:lnTo>
                    <a:lnTo>
                      <a:pt x="130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1" name="Freeform 7"/>
              <p:cNvSpPr>
                <a:spLocks/>
              </p:cNvSpPr>
              <p:nvPr/>
            </p:nvSpPr>
            <p:spPr bwMode="auto">
              <a:xfrm>
                <a:off x="1417638" y="2211388"/>
                <a:ext cx="2284412" cy="114141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88"/>
                  </a:cxn>
                  <a:cxn ang="0">
                    <a:pos x="59" y="174"/>
                  </a:cxn>
                  <a:cxn ang="0">
                    <a:pos x="86" y="255"/>
                  </a:cxn>
                  <a:cxn ang="0">
                    <a:pos x="123" y="332"/>
                  </a:cxn>
                  <a:cxn ang="0">
                    <a:pos x="168" y="403"/>
                  </a:cxn>
                  <a:cxn ang="0">
                    <a:pos x="222" y="468"/>
                  </a:cxn>
                  <a:cxn ang="0">
                    <a:pos x="283" y="525"/>
                  </a:cxn>
                  <a:cxn ang="0">
                    <a:pos x="351" y="575"/>
                  </a:cxn>
                  <a:cxn ang="0">
                    <a:pos x="425" y="616"/>
                  </a:cxn>
                  <a:cxn ang="0">
                    <a:pos x="504" y="648"/>
                  </a:cxn>
                  <a:cxn ang="0">
                    <a:pos x="588" y="671"/>
                  </a:cxn>
                  <a:cxn ang="0">
                    <a:pos x="675" y="682"/>
                  </a:cxn>
                  <a:cxn ang="0">
                    <a:pos x="765" y="682"/>
                  </a:cxn>
                  <a:cxn ang="0">
                    <a:pos x="852" y="671"/>
                  </a:cxn>
                  <a:cxn ang="0">
                    <a:pos x="936" y="648"/>
                  </a:cxn>
                  <a:cxn ang="0">
                    <a:pos x="1015" y="616"/>
                  </a:cxn>
                  <a:cxn ang="0">
                    <a:pos x="1088" y="575"/>
                  </a:cxn>
                  <a:cxn ang="0">
                    <a:pos x="1156" y="525"/>
                  </a:cxn>
                  <a:cxn ang="0">
                    <a:pos x="1218" y="468"/>
                  </a:cxn>
                  <a:cxn ang="0">
                    <a:pos x="1271" y="403"/>
                  </a:cxn>
                  <a:cxn ang="0">
                    <a:pos x="1317" y="332"/>
                  </a:cxn>
                  <a:cxn ang="0">
                    <a:pos x="1354" y="255"/>
                  </a:cxn>
                  <a:cxn ang="0">
                    <a:pos x="1381" y="174"/>
                  </a:cxn>
                  <a:cxn ang="0">
                    <a:pos x="1397" y="88"/>
                  </a:cxn>
                  <a:cxn ang="0">
                    <a:pos x="1403" y="0"/>
                  </a:cxn>
                  <a:cxn ang="0">
                    <a:pos x="1438" y="45"/>
                  </a:cxn>
                  <a:cxn ang="0">
                    <a:pos x="1426" y="133"/>
                  </a:cxn>
                  <a:cxn ang="0">
                    <a:pos x="1405" y="219"/>
                  </a:cxn>
                  <a:cxn ang="0">
                    <a:pos x="1374" y="299"/>
                  </a:cxn>
                  <a:cxn ang="0">
                    <a:pos x="1334" y="375"/>
                  </a:cxn>
                  <a:cxn ang="0">
                    <a:pos x="1285" y="444"/>
                  </a:cxn>
                  <a:cxn ang="0">
                    <a:pos x="1228" y="508"/>
                  </a:cxn>
                  <a:cxn ang="0">
                    <a:pos x="1165" y="565"/>
                  </a:cxn>
                  <a:cxn ang="0">
                    <a:pos x="1095" y="613"/>
                  </a:cxn>
                  <a:cxn ang="0">
                    <a:pos x="1019" y="654"/>
                  </a:cxn>
                  <a:cxn ang="0">
                    <a:pos x="939" y="685"/>
                  </a:cxn>
                  <a:cxn ang="0">
                    <a:pos x="854" y="707"/>
                  </a:cxn>
                  <a:cxn ang="0">
                    <a:pos x="765" y="718"/>
                  </a:cxn>
                  <a:cxn ang="0">
                    <a:pos x="675" y="718"/>
                  </a:cxn>
                  <a:cxn ang="0">
                    <a:pos x="586" y="707"/>
                  </a:cxn>
                  <a:cxn ang="0">
                    <a:pos x="501" y="685"/>
                  </a:cxn>
                  <a:cxn ang="0">
                    <a:pos x="420" y="654"/>
                  </a:cxn>
                  <a:cxn ang="0">
                    <a:pos x="345" y="613"/>
                  </a:cxn>
                  <a:cxn ang="0">
                    <a:pos x="275" y="565"/>
                  </a:cxn>
                  <a:cxn ang="0">
                    <a:pos x="212" y="508"/>
                  </a:cxn>
                  <a:cxn ang="0">
                    <a:pos x="155" y="444"/>
                  </a:cxn>
                  <a:cxn ang="0">
                    <a:pos x="106" y="375"/>
                  </a:cxn>
                  <a:cxn ang="0">
                    <a:pos x="66" y="299"/>
                  </a:cxn>
                  <a:cxn ang="0">
                    <a:pos x="35" y="219"/>
                  </a:cxn>
                  <a:cxn ang="0">
                    <a:pos x="13" y="133"/>
                  </a:cxn>
                  <a:cxn ang="0">
                    <a:pos x="2" y="45"/>
                  </a:cxn>
                </a:cxnLst>
                <a:rect l="0" t="0" r="r" b="b"/>
                <a:pathLst>
                  <a:path w="1439" h="719">
                    <a:moveTo>
                      <a:pt x="0" y="0"/>
                    </a:moveTo>
                    <a:lnTo>
                      <a:pt x="36" y="0"/>
                    </a:lnTo>
                    <a:lnTo>
                      <a:pt x="38" y="44"/>
                    </a:lnTo>
                    <a:lnTo>
                      <a:pt x="42" y="88"/>
                    </a:lnTo>
                    <a:lnTo>
                      <a:pt x="49" y="132"/>
                    </a:lnTo>
                    <a:lnTo>
                      <a:pt x="59" y="174"/>
                    </a:lnTo>
                    <a:lnTo>
                      <a:pt x="71" y="215"/>
                    </a:lnTo>
                    <a:lnTo>
                      <a:pt x="86" y="255"/>
                    </a:lnTo>
                    <a:lnTo>
                      <a:pt x="103" y="295"/>
                    </a:lnTo>
                    <a:lnTo>
                      <a:pt x="123" y="332"/>
                    </a:lnTo>
                    <a:lnTo>
                      <a:pt x="145" y="368"/>
                    </a:lnTo>
                    <a:lnTo>
                      <a:pt x="168" y="403"/>
                    </a:lnTo>
                    <a:lnTo>
                      <a:pt x="194" y="436"/>
                    </a:lnTo>
                    <a:lnTo>
                      <a:pt x="222" y="468"/>
                    </a:lnTo>
                    <a:lnTo>
                      <a:pt x="252" y="498"/>
                    </a:lnTo>
                    <a:lnTo>
                      <a:pt x="283" y="525"/>
                    </a:lnTo>
                    <a:lnTo>
                      <a:pt x="317" y="551"/>
                    </a:lnTo>
                    <a:lnTo>
                      <a:pt x="351" y="575"/>
                    </a:lnTo>
                    <a:lnTo>
                      <a:pt x="388" y="597"/>
                    </a:lnTo>
                    <a:lnTo>
                      <a:pt x="425" y="616"/>
                    </a:lnTo>
                    <a:lnTo>
                      <a:pt x="464" y="634"/>
                    </a:lnTo>
                    <a:lnTo>
                      <a:pt x="504" y="648"/>
                    </a:lnTo>
                    <a:lnTo>
                      <a:pt x="545" y="661"/>
                    </a:lnTo>
                    <a:lnTo>
                      <a:pt x="588" y="671"/>
                    </a:lnTo>
                    <a:lnTo>
                      <a:pt x="631" y="677"/>
                    </a:lnTo>
                    <a:lnTo>
                      <a:pt x="675" y="682"/>
                    </a:lnTo>
                    <a:lnTo>
                      <a:pt x="720" y="683"/>
                    </a:lnTo>
                    <a:lnTo>
                      <a:pt x="765" y="682"/>
                    </a:lnTo>
                    <a:lnTo>
                      <a:pt x="809" y="677"/>
                    </a:lnTo>
                    <a:lnTo>
                      <a:pt x="852" y="671"/>
                    </a:lnTo>
                    <a:lnTo>
                      <a:pt x="894" y="661"/>
                    </a:lnTo>
                    <a:lnTo>
                      <a:pt x="936" y="648"/>
                    </a:lnTo>
                    <a:lnTo>
                      <a:pt x="976" y="634"/>
                    </a:lnTo>
                    <a:lnTo>
                      <a:pt x="1015" y="616"/>
                    </a:lnTo>
                    <a:lnTo>
                      <a:pt x="1053" y="597"/>
                    </a:lnTo>
                    <a:lnTo>
                      <a:pt x="1088" y="575"/>
                    </a:lnTo>
                    <a:lnTo>
                      <a:pt x="1123" y="551"/>
                    </a:lnTo>
                    <a:lnTo>
                      <a:pt x="1156" y="525"/>
                    </a:lnTo>
                    <a:lnTo>
                      <a:pt x="1188" y="498"/>
                    </a:lnTo>
                    <a:lnTo>
                      <a:pt x="1218" y="468"/>
                    </a:lnTo>
                    <a:lnTo>
                      <a:pt x="1245" y="436"/>
                    </a:lnTo>
                    <a:lnTo>
                      <a:pt x="1271" y="403"/>
                    </a:lnTo>
                    <a:lnTo>
                      <a:pt x="1295" y="368"/>
                    </a:lnTo>
                    <a:lnTo>
                      <a:pt x="1317" y="332"/>
                    </a:lnTo>
                    <a:lnTo>
                      <a:pt x="1336" y="295"/>
                    </a:lnTo>
                    <a:lnTo>
                      <a:pt x="1354" y="255"/>
                    </a:lnTo>
                    <a:lnTo>
                      <a:pt x="1368" y="215"/>
                    </a:lnTo>
                    <a:lnTo>
                      <a:pt x="1381" y="174"/>
                    </a:lnTo>
                    <a:lnTo>
                      <a:pt x="1391" y="132"/>
                    </a:lnTo>
                    <a:lnTo>
                      <a:pt x="1397" y="88"/>
                    </a:lnTo>
                    <a:lnTo>
                      <a:pt x="1402" y="44"/>
                    </a:lnTo>
                    <a:lnTo>
                      <a:pt x="1403" y="0"/>
                    </a:lnTo>
                    <a:lnTo>
                      <a:pt x="1439" y="0"/>
                    </a:lnTo>
                    <a:lnTo>
                      <a:pt x="1438" y="45"/>
                    </a:lnTo>
                    <a:lnTo>
                      <a:pt x="1433" y="90"/>
                    </a:lnTo>
                    <a:lnTo>
                      <a:pt x="1426" y="133"/>
                    </a:lnTo>
                    <a:lnTo>
                      <a:pt x="1417" y="176"/>
                    </a:lnTo>
                    <a:lnTo>
                      <a:pt x="1405" y="219"/>
                    </a:lnTo>
                    <a:lnTo>
                      <a:pt x="1391" y="259"/>
                    </a:lnTo>
                    <a:lnTo>
                      <a:pt x="1374" y="299"/>
                    </a:lnTo>
                    <a:lnTo>
                      <a:pt x="1355" y="337"/>
                    </a:lnTo>
                    <a:lnTo>
                      <a:pt x="1334" y="375"/>
                    </a:lnTo>
                    <a:lnTo>
                      <a:pt x="1310" y="410"/>
                    </a:lnTo>
                    <a:lnTo>
                      <a:pt x="1285" y="444"/>
                    </a:lnTo>
                    <a:lnTo>
                      <a:pt x="1257" y="477"/>
                    </a:lnTo>
                    <a:lnTo>
                      <a:pt x="1228" y="508"/>
                    </a:lnTo>
                    <a:lnTo>
                      <a:pt x="1197" y="537"/>
                    </a:lnTo>
                    <a:lnTo>
                      <a:pt x="1165" y="565"/>
                    </a:lnTo>
                    <a:lnTo>
                      <a:pt x="1130" y="590"/>
                    </a:lnTo>
                    <a:lnTo>
                      <a:pt x="1095" y="613"/>
                    </a:lnTo>
                    <a:lnTo>
                      <a:pt x="1058" y="635"/>
                    </a:lnTo>
                    <a:lnTo>
                      <a:pt x="1019" y="654"/>
                    </a:lnTo>
                    <a:lnTo>
                      <a:pt x="980" y="671"/>
                    </a:lnTo>
                    <a:lnTo>
                      <a:pt x="939" y="685"/>
                    </a:lnTo>
                    <a:lnTo>
                      <a:pt x="897" y="697"/>
                    </a:lnTo>
                    <a:lnTo>
                      <a:pt x="854" y="707"/>
                    </a:lnTo>
                    <a:lnTo>
                      <a:pt x="810" y="713"/>
                    </a:lnTo>
                    <a:lnTo>
                      <a:pt x="765" y="718"/>
                    </a:lnTo>
                    <a:lnTo>
                      <a:pt x="720" y="719"/>
                    </a:lnTo>
                    <a:lnTo>
                      <a:pt x="675" y="718"/>
                    </a:lnTo>
                    <a:lnTo>
                      <a:pt x="630" y="713"/>
                    </a:lnTo>
                    <a:lnTo>
                      <a:pt x="586" y="707"/>
                    </a:lnTo>
                    <a:lnTo>
                      <a:pt x="543" y="697"/>
                    </a:lnTo>
                    <a:lnTo>
                      <a:pt x="501" y="685"/>
                    </a:lnTo>
                    <a:lnTo>
                      <a:pt x="460" y="671"/>
                    </a:lnTo>
                    <a:lnTo>
                      <a:pt x="420" y="654"/>
                    </a:lnTo>
                    <a:lnTo>
                      <a:pt x="382" y="635"/>
                    </a:lnTo>
                    <a:lnTo>
                      <a:pt x="345" y="613"/>
                    </a:lnTo>
                    <a:lnTo>
                      <a:pt x="309" y="590"/>
                    </a:lnTo>
                    <a:lnTo>
                      <a:pt x="275" y="565"/>
                    </a:lnTo>
                    <a:lnTo>
                      <a:pt x="242" y="537"/>
                    </a:lnTo>
                    <a:lnTo>
                      <a:pt x="212" y="508"/>
                    </a:lnTo>
                    <a:lnTo>
                      <a:pt x="182" y="477"/>
                    </a:lnTo>
                    <a:lnTo>
                      <a:pt x="155" y="444"/>
                    </a:lnTo>
                    <a:lnTo>
                      <a:pt x="130" y="410"/>
                    </a:lnTo>
                    <a:lnTo>
                      <a:pt x="106" y="375"/>
                    </a:lnTo>
                    <a:lnTo>
                      <a:pt x="85" y="337"/>
                    </a:lnTo>
                    <a:lnTo>
                      <a:pt x="66" y="299"/>
                    </a:lnTo>
                    <a:lnTo>
                      <a:pt x="49" y="259"/>
                    </a:lnTo>
                    <a:lnTo>
                      <a:pt x="35" y="219"/>
                    </a:lnTo>
                    <a:lnTo>
                      <a:pt x="23" y="176"/>
                    </a:lnTo>
                    <a:lnTo>
                      <a:pt x="13" y="133"/>
                    </a:lnTo>
                    <a:lnTo>
                      <a:pt x="6" y="90"/>
                    </a:lnTo>
                    <a:lnTo>
                      <a:pt x="2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2101850" y="3155950"/>
                <a:ext cx="915987" cy="266700"/>
              </a:xfrm>
              <a:custGeom>
                <a:avLst/>
                <a:gdLst/>
                <a:ahLst/>
                <a:cxnLst>
                  <a:cxn ang="0">
                    <a:pos x="69" y="1"/>
                  </a:cxn>
                  <a:cxn ang="0">
                    <a:pos x="93" y="9"/>
                  </a:cxn>
                  <a:cxn ang="0">
                    <a:pos x="126" y="21"/>
                  </a:cxn>
                  <a:cxn ang="0">
                    <a:pos x="165" y="32"/>
                  </a:cxn>
                  <a:cxn ang="0">
                    <a:pos x="210" y="41"/>
                  </a:cxn>
                  <a:cxn ang="0">
                    <a:pos x="261" y="45"/>
                  </a:cxn>
                  <a:cxn ang="0">
                    <a:pos x="316" y="44"/>
                  </a:cxn>
                  <a:cxn ang="0">
                    <a:pos x="366" y="40"/>
                  </a:cxn>
                  <a:cxn ang="0">
                    <a:pos x="410" y="33"/>
                  </a:cxn>
                  <a:cxn ang="0">
                    <a:pos x="446" y="26"/>
                  </a:cxn>
                  <a:cxn ang="0">
                    <a:pos x="474" y="19"/>
                  </a:cxn>
                  <a:cxn ang="0">
                    <a:pos x="493" y="12"/>
                  </a:cxn>
                  <a:cxn ang="0">
                    <a:pos x="510" y="6"/>
                  </a:cxn>
                  <a:cxn ang="0">
                    <a:pos x="524" y="3"/>
                  </a:cxn>
                  <a:cxn ang="0">
                    <a:pos x="538" y="5"/>
                  </a:cxn>
                  <a:cxn ang="0">
                    <a:pos x="552" y="15"/>
                  </a:cxn>
                  <a:cxn ang="0">
                    <a:pos x="565" y="32"/>
                  </a:cxn>
                  <a:cxn ang="0">
                    <a:pos x="572" y="52"/>
                  </a:cxn>
                  <a:cxn ang="0">
                    <a:pos x="576" y="70"/>
                  </a:cxn>
                  <a:cxn ang="0">
                    <a:pos x="577" y="81"/>
                  </a:cxn>
                  <a:cxn ang="0">
                    <a:pos x="577" y="83"/>
                  </a:cxn>
                  <a:cxn ang="0">
                    <a:pos x="577" y="89"/>
                  </a:cxn>
                  <a:cxn ang="0">
                    <a:pos x="577" y="99"/>
                  </a:cxn>
                  <a:cxn ang="0">
                    <a:pos x="573" y="109"/>
                  </a:cxn>
                  <a:cxn ang="0">
                    <a:pos x="564" y="119"/>
                  </a:cxn>
                  <a:cxn ang="0">
                    <a:pos x="538" y="130"/>
                  </a:cxn>
                  <a:cxn ang="0">
                    <a:pos x="501" y="143"/>
                  </a:cxn>
                  <a:cxn ang="0">
                    <a:pos x="462" y="153"/>
                  </a:cxn>
                  <a:cxn ang="0">
                    <a:pos x="421" y="161"/>
                  </a:cxn>
                  <a:cxn ang="0">
                    <a:pos x="373" y="166"/>
                  </a:cxn>
                  <a:cxn ang="0">
                    <a:pos x="319" y="168"/>
                  </a:cxn>
                  <a:cxn ang="0">
                    <a:pos x="287" y="168"/>
                  </a:cxn>
                  <a:cxn ang="0">
                    <a:pos x="275" y="168"/>
                  </a:cxn>
                  <a:cxn ang="0">
                    <a:pos x="252" y="168"/>
                  </a:cxn>
                  <a:cxn ang="0">
                    <a:pos x="222" y="166"/>
                  </a:cxn>
                  <a:cxn ang="0">
                    <a:pos x="186" y="163"/>
                  </a:cxn>
                  <a:cxn ang="0">
                    <a:pos x="146" y="158"/>
                  </a:cxn>
                  <a:cxn ang="0">
                    <a:pos x="104" y="151"/>
                  </a:cxn>
                  <a:cxn ang="0">
                    <a:pos x="64" y="141"/>
                  </a:cxn>
                  <a:cxn ang="0">
                    <a:pos x="26" y="128"/>
                  </a:cxn>
                  <a:cxn ang="0">
                    <a:pos x="23" y="126"/>
                  </a:cxn>
                  <a:cxn ang="0">
                    <a:pos x="16" y="121"/>
                  </a:cxn>
                  <a:cxn ang="0">
                    <a:pos x="8" y="112"/>
                  </a:cxn>
                  <a:cxn ang="0">
                    <a:pos x="2" y="100"/>
                  </a:cxn>
                  <a:cxn ang="0">
                    <a:pos x="1" y="85"/>
                  </a:cxn>
                  <a:cxn ang="0">
                    <a:pos x="25" y="24"/>
                  </a:cxn>
                  <a:cxn ang="0">
                    <a:pos x="26" y="21"/>
                  </a:cxn>
                  <a:cxn ang="0">
                    <a:pos x="30" y="15"/>
                  </a:cxn>
                  <a:cxn ang="0">
                    <a:pos x="37" y="8"/>
                  </a:cxn>
                  <a:cxn ang="0">
                    <a:pos x="47" y="2"/>
                  </a:cxn>
                  <a:cxn ang="0">
                    <a:pos x="61" y="0"/>
                  </a:cxn>
                </a:cxnLst>
                <a:rect l="0" t="0" r="r" b="b"/>
                <a:pathLst>
                  <a:path w="577" h="168">
                    <a:moveTo>
                      <a:pt x="61" y="0"/>
                    </a:moveTo>
                    <a:lnTo>
                      <a:pt x="69" y="1"/>
                    </a:lnTo>
                    <a:lnTo>
                      <a:pt x="78" y="4"/>
                    </a:lnTo>
                    <a:lnTo>
                      <a:pt x="93" y="9"/>
                    </a:lnTo>
                    <a:lnTo>
                      <a:pt x="108" y="15"/>
                    </a:lnTo>
                    <a:lnTo>
                      <a:pt x="126" y="21"/>
                    </a:lnTo>
                    <a:lnTo>
                      <a:pt x="145" y="26"/>
                    </a:lnTo>
                    <a:lnTo>
                      <a:pt x="165" y="32"/>
                    </a:lnTo>
                    <a:lnTo>
                      <a:pt x="187" y="36"/>
                    </a:lnTo>
                    <a:lnTo>
                      <a:pt x="210" y="41"/>
                    </a:lnTo>
                    <a:lnTo>
                      <a:pt x="235" y="44"/>
                    </a:lnTo>
                    <a:lnTo>
                      <a:pt x="261" y="45"/>
                    </a:lnTo>
                    <a:lnTo>
                      <a:pt x="289" y="46"/>
                    </a:lnTo>
                    <a:lnTo>
                      <a:pt x="316" y="44"/>
                    </a:lnTo>
                    <a:lnTo>
                      <a:pt x="342" y="42"/>
                    </a:lnTo>
                    <a:lnTo>
                      <a:pt x="366" y="40"/>
                    </a:lnTo>
                    <a:lnTo>
                      <a:pt x="389" y="36"/>
                    </a:lnTo>
                    <a:lnTo>
                      <a:pt x="410" y="33"/>
                    </a:lnTo>
                    <a:lnTo>
                      <a:pt x="430" y="30"/>
                    </a:lnTo>
                    <a:lnTo>
                      <a:pt x="446" y="26"/>
                    </a:lnTo>
                    <a:lnTo>
                      <a:pt x="461" y="22"/>
                    </a:lnTo>
                    <a:lnTo>
                      <a:pt x="474" y="19"/>
                    </a:lnTo>
                    <a:lnTo>
                      <a:pt x="484" y="16"/>
                    </a:lnTo>
                    <a:lnTo>
                      <a:pt x="493" y="12"/>
                    </a:lnTo>
                    <a:lnTo>
                      <a:pt x="501" y="9"/>
                    </a:lnTo>
                    <a:lnTo>
                      <a:pt x="510" y="6"/>
                    </a:lnTo>
                    <a:lnTo>
                      <a:pt x="517" y="4"/>
                    </a:lnTo>
                    <a:lnTo>
                      <a:pt x="524" y="3"/>
                    </a:lnTo>
                    <a:lnTo>
                      <a:pt x="531" y="3"/>
                    </a:lnTo>
                    <a:lnTo>
                      <a:pt x="538" y="5"/>
                    </a:lnTo>
                    <a:lnTo>
                      <a:pt x="546" y="9"/>
                    </a:lnTo>
                    <a:lnTo>
                      <a:pt x="552" y="15"/>
                    </a:lnTo>
                    <a:lnTo>
                      <a:pt x="559" y="23"/>
                    </a:lnTo>
                    <a:lnTo>
                      <a:pt x="565" y="32"/>
                    </a:lnTo>
                    <a:lnTo>
                      <a:pt x="569" y="42"/>
                    </a:lnTo>
                    <a:lnTo>
                      <a:pt x="572" y="52"/>
                    </a:lnTo>
                    <a:lnTo>
                      <a:pt x="574" y="61"/>
                    </a:lnTo>
                    <a:lnTo>
                      <a:pt x="576" y="70"/>
                    </a:lnTo>
                    <a:lnTo>
                      <a:pt x="577" y="77"/>
                    </a:lnTo>
                    <a:lnTo>
                      <a:pt x="577" y="81"/>
                    </a:lnTo>
                    <a:lnTo>
                      <a:pt x="577" y="82"/>
                    </a:lnTo>
                    <a:lnTo>
                      <a:pt x="577" y="83"/>
                    </a:lnTo>
                    <a:lnTo>
                      <a:pt x="577" y="86"/>
                    </a:lnTo>
                    <a:lnTo>
                      <a:pt x="577" y="89"/>
                    </a:lnTo>
                    <a:lnTo>
                      <a:pt x="577" y="94"/>
                    </a:lnTo>
                    <a:lnTo>
                      <a:pt x="577" y="99"/>
                    </a:lnTo>
                    <a:lnTo>
                      <a:pt x="575" y="104"/>
                    </a:lnTo>
                    <a:lnTo>
                      <a:pt x="573" y="109"/>
                    </a:lnTo>
                    <a:lnTo>
                      <a:pt x="569" y="115"/>
                    </a:lnTo>
                    <a:lnTo>
                      <a:pt x="564" y="119"/>
                    </a:lnTo>
                    <a:lnTo>
                      <a:pt x="557" y="123"/>
                    </a:lnTo>
                    <a:lnTo>
                      <a:pt x="538" y="130"/>
                    </a:lnTo>
                    <a:lnTo>
                      <a:pt x="520" y="137"/>
                    </a:lnTo>
                    <a:lnTo>
                      <a:pt x="501" y="143"/>
                    </a:lnTo>
                    <a:lnTo>
                      <a:pt x="482" y="148"/>
                    </a:lnTo>
                    <a:lnTo>
                      <a:pt x="462" y="153"/>
                    </a:lnTo>
                    <a:lnTo>
                      <a:pt x="442" y="158"/>
                    </a:lnTo>
                    <a:lnTo>
                      <a:pt x="421" y="161"/>
                    </a:lnTo>
                    <a:lnTo>
                      <a:pt x="398" y="164"/>
                    </a:lnTo>
                    <a:lnTo>
                      <a:pt x="373" y="166"/>
                    </a:lnTo>
                    <a:lnTo>
                      <a:pt x="347" y="168"/>
                    </a:lnTo>
                    <a:lnTo>
                      <a:pt x="319" y="168"/>
                    </a:lnTo>
                    <a:lnTo>
                      <a:pt x="289" y="168"/>
                    </a:lnTo>
                    <a:lnTo>
                      <a:pt x="287" y="168"/>
                    </a:lnTo>
                    <a:lnTo>
                      <a:pt x="282" y="168"/>
                    </a:lnTo>
                    <a:lnTo>
                      <a:pt x="275" y="168"/>
                    </a:lnTo>
                    <a:lnTo>
                      <a:pt x="265" y="168"/>
                    </a:lnTo>
                    <a:lnTo>
                      <a:pt x="252" y="168"/>
                    </a:lnTo>
                    <a:lnTo>
                      <a:pt x="238" y="167"/>
                    </a:lnTo>
                    <a:lnTo>
                      <a:pt x="222" y="166"/>
                    </a:lnTo>
                    <a:lnTo>
                      <a:pt x="204" y="165"/>
                    </a:lnTo>
                    <a:lnTo>
                      <a:pt x="186" y="163"/>
                    </a:lnTo>
                    <a:lnTo>
                      <a:pt x="166" y="161"/>
                    </a:lnTo>
                    <a:lnTo>
                      <a:pt x="146" y="158"/>
                    </a:lnTo>
                    <a:lnTo>
                      <a:pt x="125" y="155"/>
                    </a:lnTo>
                    <a:lnTo>
                      <a:pt x="104" y="151"/>
                    </a:lnTo>
                    <a:lnTo>
                      <a:pt x="84" y="146"/>
                    </a:lnTo>
                    <a:lnTo>
                      <a:pt x="64" y="141"/>
                    </a:lnTo>
                    <a:lnTo>
                      <a:pt x="44" y="135"/>
                    </a:lnTo>
                    <a:lnTo>
                      <a:pt x="26" y="128"/>
                    </a:lnTo>
                    <a:lnTo>
                      <a:pt x="25" y="128"/>
                    </a:lnTo>
                    <a:lnTo>
                      <a:pt x="23" y="126"/>
                    </a:lnTo>
                    <a:lnTo>
                      <a:pt x="20" y="124"/>
                    </a:lnTo>
                    <a:lnTo>
                      <a:pt x="16" y="121"/>
                    </a:lnTo>
                    <a:lnTo>
                      <a:pt x="12" y="117"/>
                    </a:lnTo>
                    <a:lnTo>
                      <a:pt x="8" y="112"/>
                    </a:lnTo>
                    <a:lnTo>
                      <a:pt x="4" y="107"/>
                    </a:lnTo>
                    <a:lnTo>
                      <a:pt x="2" y="100"/>
                    </a:lnTo>
                    <a:lnTo>
                      <a:pt x="0" y="93"/>
                    </a:lnTo>
                    <a:lnTo>
                      <a:pt x="1" y="85"/>
                    </a:lnTo>
                    <a:lnTo>
                      <a:pt x="2" y="76"/>
                    </a:lnTo>
                    <a:lnTo>
                      <a:pt x="25" y="24"/>
                    </a:lnTo>
                    <a:lnTo>
                      <a:pt x="25" y="23"/>
                    </a:lnTo>
                    <a:lnTo>
                      <a:pt x="26" y="21"/>
                    </a:lnTo>
                    <a:lnTo>
                      <a:pt x="28" y="18"/>
                    </a:lnTo>
                    <a:lnTo>
                      <a:pt x="30" y="15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2" y="5"/>
                    </a:lnTo>
                    <a:lnTo>
                      <a:pt x="47" y="2"/>
                    </a:lnTo>
                    <a:lnTo>
                      <a:pt x="53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1370013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1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1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1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1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3595688" y="2114550"/>
                <a:ext cx="155575" cy="19208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62" y="0"/>
                  </a:cxn>
                  <a:cxn ang="0">
                    <a:pos x="72" y="1"/>
                  </a:cxn>
                  <a:cxn ang="0">
                    <a:pos x="80" y="5"/>
                  </a:cxn>
                  <a:cxn ang="0">
                    <a:pos x="87" y="10"/>
                  </a:cxn>
                  <a:cxn ang="0">
                    <a:pos x="93" y="18"/>
                  </a:cxn>
                  <a:cxn ang="0">
                    <a:pos x="96" y="26"/>
                  </a:cxn>
                  <a:cxn ang="0">
                    <a:pos x="98" y="36"/>
                  </a:cxn>
                  <a:cxn ang="0">
                    <a:pos x="98" y="85"/>
                  </a:cxn>
                  <a:cxn ang="0">
                    <a:pos x="96" y="94"/>
                  </a:cxn>
                  <a:cxn ang="0">
                    <a:pos x="93" y="103"/>
                  </a:cxn>
                  <a:cxn ang="0">
                    <a:pos x="87" y="110"/>
                  </a:cxn>
                  <a:cxn ang="0">
                    <a:pos x="80" y="116"/>
                  </a:cxn>
                  <a:cxn ang="0">
                    <a:pos x="72" y="119"/>
                  </a:cxn>
                  <a:cxn ang="0">
                    <a:pos x="62" y="121"/>
                  </a:cxn>
                  <a:cxn ang="0">
                    <a:pos x="36" y="121"/>
                  </a:cxn>
                  <a:cxn ang="0">
                    <a:pos x="26" y="119"/>
                  </a:cxn>
                  <a:cxn ang="0">
                    <a:pos x="18" y="116"/>
                  </a:cxn>
                  <a:cxn ang="0">
                    <a:pos x="10" y="110"/>
                  </a:cxn>
                  <a:cxn ang="0">
                    <a:pos x="5" y="103"/>
                  </a:cxn>
                  <a:cxn ang="0">
                    <a:pos x="1" y="94"/>
                  </a:cxn>
                  <a:cxn ang="0">
                    <a:pos x="0" y="85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98" h="121">
                    <a:moveTo>
                      <a:pt x="36" y="0"/>
                    </a:moveTo>
                    <a:lnTo>
                      <a:pt x="62" y="0"/>
                    </a:lnTo>
                    <a:lnTo>
                      <a:pt x="72" y="1"/>
                    </a:lnTo>
                    <a:lnTo>
                      <a:pt x="80" y="5"/>
                    </a:lnTo>
                    <a:lnTo>
                      <a:pt x="87" y="10"/>
                    </a:lnTo>
                    <a:lnTo>
                      <a:pt x="93" y="18"/>
                    </a:lnTo>
                    <a:lnTo>
                      <a:pt x="96" y="26"/>
                    </a:lnTo>
                    <a:lnTo>
                      <a:pt x="98" y="36"/>
                    </a:lnTo>
                    <a:lnTo>
                      <a:pt x="98" y="85"/>
                    </a:lnTo>
                    <a:lnTo>
                      <a:pt x="96" y="94"/>
                    </a:lnTo>
                    <a:lnTo>
                      <a:pt x="93" y="103"/>
                    </a:lnTo>
                    <a:lnTo>
                      <a:pt x="87" y="110"/>
                    </a:lnTo>
                    <a:lnTo>
                      <a:pt x="80" y="116"/>
                    </a:lnTo>
                    <a:lnTo>
                      <a:pt x="72" y="119"/>
                    </a:lnTo>
                    <a:lnTo>
                      <a:pt x="62" y="121"/>
                    </a:lnTo>
                    <a:lnTo>
                      <a:pt x="36" y="121"/>
                    </a:lnTo>
                    <a:lnTo>
                      <a:pt x="26" y="119"/>
                    </a:lnTo>
                    <a:lnTo>
                      <a:pt x="18" y="116"/>
                    </a:lnTo>
                    <a:lnTo>
                      <a:pt x="10" y="110"/>
                    </a:lnTo>
                    <a:lnTo>
                      <a:pt x="5" y="103"/>
                    </a:lnTo>
                    <a:lnTo>
                      <a:pt x="1" y="94"/>
                    </a:lnTo>
                    <a:lnTo>
                      <a:pt x="0" y="85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1473200" y="2060575"/>
                <a:ext cx="2174875" cy="300038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1334" y="0"/>
                  </a:cxn>
                  <a:cxn ang="0">
                    <a:pos x="1344" y="1"/>
                  </a:cxn>
                  <a:cxn ang="0">
                    <a:pos x="1352" y="5"/>
                  </a:cxn>
                  <a:cxn ang="0">
                    <a:pos x="1359" y="10"/>
                  </a:cxn>
                  <a:cxn ang="0">
                    <a:pos x="1365" y="18"/>
                  </a:cxn>
                  <a:cxn ang="0">
                    <a:pos x="1369" y="26"/>
                  </a:cxn>
                  <a:cxn ang="0">
                    <a:pos x="1370" y="36"/>
                  </a:cxn>
                  <a:cxn ang="0">
                    <a:pos x="1370" y="153"/>
                  </a:cxn>
                  <a:cxn ang="0">
                    <a:pos x="1369" y="162"/>
                  </a:cxn>
                  <a:cxn ang="0">
                    <a:pos x="1365" y="171"/>
                  </a:cxn>
                  <a:cxn ang="0">
                    <a:pos x="1359" y="178"/>
                  </a:cxn>
                  <a:cxn ang="0">
                    <a:pos x="1352" y="184"/>
                  </a:cxn>
                  <a:cxn ang="0">
                    <a:pos x="1344" y="187"/>
                  </a:cxn>
                  <a:cxn ang="0">
                    <a:pos x="1334" y="189"/>
                  </a:cxn>
                  <a:cxn ang="0">
                    <a:pos x="36" y="189"/>
                  </a:cxn>
                  <a:cxn ang="0">
                    <a:pos x="26" y="187"/>
                  </a:cxn>
                  <a:cxn ang="0">
                    <a:pos x="18" y="184"/>
                  </a:cxn>
                  <a:cxn ang="0">
                    <a:pos x="10" y="178"/>
                  </a:cxn>
                  <a:cxn ang="0">
                    <a:pos x="5" y="171"/>
                  </a:cxn>
                  <a:cxn ang="0">
                    <a:pos x="1" y="162"/>
                  </a:cxn>
                  <a:cxn ang="0">
                    <a:pos x="0" y="153"/>
                  </a:cxn>
                  <a:cxn ang="0">
                    <a:pos x="0" y="36"/>
                  </a:cxn>
                  <a:cxn ang="0">
                    <a:pos x="1" y="26"/>
                  </a:cxn>
                  <a:cxn ang="0">
                    <a:pos x="5" y="18"/>
                  </a:cxn>
                  <a:cxn ang="0">
                    <a:pos x="10" y="10"/>
                  </a:cxn>
                  <a:cxn ang="0">
                    <a:pos x="18" y="5"/>
                  </a:cxn>
                  <a:cxn ang="0">
                    <a:pos x="26" y="1"/>
                  </a:cxn>
                  <a:cxn ang="0">
                    <a:pos x="36" y="0"/>
                  </a:cxn>
                </a:cxnLst>
                <a:rect l="0" t="0" r="r" b="b"/>
                <a:pathLst>
                  <a:path w="1370" h="189">
                    <a:moveTo>
                      <a:pt x="36" y="0"/>
                    </a:moveTo>
                    <a:lnTo>
                      <a:pt x="1334" y="0"/>
                    </a:lnTo>
                    <a:lnTo>
                      <a:pt x="1344" y="1"/>
                    </a:lnTo>
                    <a:lnTo>
                      <a:pt x="1352" y="5"/>
                    </a:lnTo>
                    <a:lnTo>
                      <a:pt x="1359" y="10"/>
                    </a:lnTo>
                    <a:lnTo>
                      <a:pt x="1365" y="18"/>
                    </a:lnTo>
                    <a:lnTo>
                      <a:pt x="1369" y="26"/>
                    </a:lnTo>
                    <a:lnTo>
                      <a:pt x="1370" y="36"/>
                    </a:lnTo>
                    <a:lnTo>
                      <a:pt x="1370" y="153"/>
                    </a:lnTo>
                    <a:lnTo>
                      <a:pt x="1369" y="162"/>
                    </a:lnTo>
                    <a:lnTo>
                      <a:pt x="1365" y="171"/>
                    </a:lnTo>
                    <a:lnTo>
                      <a:pt x="1359" y="178"/>
                    </a:lnTo>
                    <a:lnTo>
                      <a:pt x="1352" y="184"/>
                    </a:lnTo>
                    <a:lnTo>
                      <a:pt x="1344" y="187"/>
                    </a:lnTo>
                    <a:lnTo>
                      <a:pt x="1334" y="189"/>
                    </a:lnTo>
                    <a:lnTo>
                      <a:pt x="36" y="189"/>
                    </a:lnTo>
                    <a:lnTo>
                      <a:pt x="26" y="187"/>
                    </a:lnTo>
                    <a:lnTo>
                      <a:pt x="18" y="184"/>
                    </a:lnTo>
                    <a:lnTo>
                      <a:pt x="10" y="178"/>
                    </a:lnTo>
                    <a:lnTo>
                      <a:pt x="5" y="171"/>
                    </a:lnTo>
                    <a:lnTo>
                      <a:pt x="1" y="162"/>
                    </a:lnTo>
                    <a:lnTo>
                      <a:pt x="0" y="153"/>
                    </a:lnTo>
                    <a:lnTo>
                      <a:pt x="0" y="36"/>
                    </a:lnTo>
                    <a:lnTo>
                      <a:pt x="1" y="26"/>
                    </a:lnTo>
                    <a:lnTo>
                      <a:pt x="5" y="18"/>
                    </a:lnTo>
                    <a:lnTo>
                      <a:pt x="10" y="10"/>
                    </a:lnTo>
                    <a:lnTo>
                      <a:pt x="18" y="5"/>
                    </a:lnTo>
                    <a:lnTo>
                      <a:pt x="26" y="1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Group 23"/>
          <p:cNvGrpSpPr/>
          <p:nvPr/>
        </p:nvGrpSpPr>
        <p:grpSpPr>
          <a:xfrm rot="2810961">
            <a:off x="1064292" y="2154577"/>
            <a:ext cx="1430043" cy="1239371"/>
            <a:chOff x="1370013" y="2060575"/>
            <a:chExt cx="2381250" cy="2063750"/>
          </a:xfrm>
        </p:grpSpPr>
        <p:sp>
          <p:nvSpPr>
            <p:cNvPr id="67" name="Freeform 6"/>
            <p:cNvSpPr>
              <a:spLocks/>
            </p:cNvSpPr>
            <p:nvPr/>
          </p:nvSpPr>
          <p:spPr bwMode="auto">
            <a:xfrm>
              <a:off x="1524000" y="2232025"/>
              <a:ext cx="2073275" cy="1892300"/>
            </a:xfrm>
            <a:custGeom>
              <a:avLst/>
              <a:gdLst/>
              <a:ahLst/>
              <a:cxnLst>
                <a:cxn ang="0">
                  <a:pos x="1306" y="0"/>
                </a:cxn>
                <a:cxn ang="0">
                  <a:pos x="1180" y="1192"/>
                </a:cxn>
                <a:cxn ang="0">
                  <a:pos x="128" y="1192"/>
                </a:cxn>
                <a:cxn ang="0">
                  <a:pos x="0" y="36"/>
                </a:cxn>
                <a:cxn ang="0">
                  <a:pos x="1306" y="0"/>
                </a:cxn>
              </a:cxnLst>
              <a:rect l="0" t="0" r="r" b="b"/>
              <a:pathLst>
                <a:path w="1306" h="1192">
                  <a:moveTo>
                    <a:pt x="1306" y="0"/>
                  </a:moveTo>
                  <a:lnTo>
                    <a:pt x="1180" y="1192"/>
                  </a:lnTo>
                  <a:lnTo>
                    <a:pt x="128" y="1192"/>
                  </a:lnTo>
                  <a:lnTo>
                    <a:pt x="0" y="36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solidFill>
                <a:schemeClr val="tx2">
                  <a:lumMod val="7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"/>
            <p:cNvSpPr>
              <a:spLocks/>
            </p:cNvSpPr>
            <p:nvPr/>
          </p:nvSpPr>
          <p:spPr bwMode="auto">
            <a:xfrm>
              <a:off x="1417638" y="2211388"/>
              <a:ext cx="2284412" cy="1141413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42" y="88"/>
                </a:cxn>
                <a:cxn ang="0">
                  <a:pos x="59" y="174"/>
                </a:cxn>
                <a:cxn ang="0">
                  <a:pos x="86" y="255"/>
                </a:cxn>
                <a:cxn ang="0">
                  <a:pos x="123" y="332"/>
                </a:cxn>
                <a:cxn ang="0">
                  <a:pos x="168" y="403"/>
                </a:cxn>
                <a:cxn ang="0">
                  <a:pos x="222" y="468"/>
                </a:cxn>
                <a:cxn ang="0">
                  <a:pos x="283" y="525"/>
                </a:cxn>
                <a:cxn ang="0">
                  <a:pos x="351" y="575"/>
                </a:cxn>
                <a:cxn ang="0">
                  <a:pos x="425" y="616"/>
                </a:cxn>
                <a:cxn ang="0">
                  <a:pos x="504" y="648"/>
                </a:cxn>
                <a:cxn ang="0">
                  <a:pos x="588" y="671"/>
                </a:cxn>
                <a:cxn ang="0">
                  <a:pos x="675" y="682"/>
                </a:cxn>
                <a:cxn ang="0">
                  <a:pos x="765" y="682"/>
                </a:cxn>
                <a:cxn ang="0">
                  <a:pos x="852" y="671"/>
                </a:cxn>
                <a:cxn ang="0">
                  <a:pos x="936" y="648"/>
                </a:cxn>
                <a:cxn ang="0">
                  <a:pos x="1015" y="616"/>
                </a:cxn>
                <a:cxn ang="0">
                  <a:pos x="1088" y="575"/>
                </a:cxn>
                <a:cxn ang="0">
                  <a:pos x="1156" y="525"/>
                </a:cxn>
                <a:cxn ang="0">
                  <a:pos x="1218" y="468"/>
                </a:cxn>
                <a:cxn ang="0">
                  <a:pos x="1271" y="403"/>
                </a:cxn>
                <a:cxn ang="0">
                  <a:pos x="1317" y="332"/>
                </a:cxn>
                <a:cxn ang="0">
                  <a:pos x="1354" y="255"/>
                </a:cxn>
                <a:cxn ang="0">
                  <a:pos x="1381" y="174"/>
                </a:cxn>
                <a:cxn ang="0">
                  <a:pos x="1397" y="88"/>
                </a:cxn>
                <a:cxn ang="0">
                  <a:pos x="1403" y="0"/>
                </a:cxn>
                <a:cxn ang="0">
                  <a:pos x="1438" y="45"/>
                </a:cxn>
                <a:cxn ang="0">
                  <a:pos x="1426" y="133"/>
                </a:cxn>
                <a:cxn ang="0">
                  <a:pos x="1405" y="219"/>
                </a:cxn>
                <a:cxn ang="0">
                  <a:pos x="1374" y="299"/>
                </a:cxn>
                <a:cxn ang="0">
                  <a:pos x="1334" y="375"/>
                </a:cxn>
                <a:cxn ang="0">
                  <a:pos x="1285" y="444"/>
                </a:cxn>
                <a:cxn ang="0">
                  <a:pos x="1228" y="508"/>
                </a:cxn>
                <a:cxn ang="0">
                  <a:pos x="1165" y="565"/>
                </a:cxn>
                <a:cxn ang="0">
                  <a:pos x="1095" y="613"/>
                </a:cxn>
                <a:cxn ang="0">
                  <a:pos x="1019" y="654"/>
                </a:cxn>
                <a:cxn ang="0">
                  <a:pos x="939" y="685"/>
                </a:cxn>
                <a:cxn ang="0">
                  <a:pos x="854" y="707"/>
                </a:cxn>
                <a:cxn ang="0">
                  <a:pos x="765" y="718"/>
                </a:cxn>
                <a:cxn ang="0">
                  <a:pos x="675" y="718"/>
                </a:cxn>
                <a:cxn ang="0">
                  <a:pos x="586" y="707"/>
                </a:cxn>
                <a:cxn ang="0">
                  <a:pos x="501" y="685"/>
                </a:cxn>
                <a:cxn ang="0">
                  <a:pos x="420" y="654"/>
                </a:cxn>
                <a:cxn ang="0">
                  <a:pos x="345" y="613"/>
                </a:cxn>
                <a:cxn ang="0">
                  <a:pos x="275" y="565"/>
                </a:cxn>
                <a:cxn ang="0">
                  <a:pos x="212" y="508"/>
                </a:cxn>
                <a:cxn ang="0">
                  <a:pos x="155" y="444"/>
                </a:cxn>
                <a:cxn ang="0">
                  <a:pos x="106" y="375"/>
                </a:cxn>
                <a:cxn ang="0">
                  <a:pos x="66" y="299"/>
                </a:cxn>
                <a:cxn ang="0">
                  <a:pos x="35" y="219"/>
                </a:cxn>
                <a:cxn ang="0">
                  <a:pos x="13" y="133"/>
                </a:cxn>
                <a:cxn ang="0">
                  <a:pos x="2" y="45"/>
                </a:cxn>
              </a:cxnLst>
              <a:rect l="0" t="0" r="r" b="b"/>
              <a:pathLst>
                <a:path w="1439" h="719">
                  <a:moveTo>
                    <a:pt x="0" y="0"/>
                  </a:moveTo>
                  <a:lnTo>
                    <a:pt x="36" y="0"/>
                  </a:lnTo>
                  <a:lnTo>
                    <a:pt x="38" y="44"/>
                  </a:lnTo>
                  <a:lnTo>
                    <a:pt x="42" y="88"/>
                  </a:lnTo>
                  <a:lnTo>
                    <a:pt x="49" y="132"/>
                  </a:lnTo>
                  <a:lnTo>
                    <a:pt x="59" y="174"/>
                  </a:lnTo>
                  <a:lnTo>
                    <a:pt x="71" y="215"/>
                  </a:lnTo>
                  <a:lnTo>
                    <a:pt x="86" y="255"/>
                  </a:lnTo>
                  <a:lnTo>
                    <a:pt x="103" y="295"/>
                  </a:lnTo>
                  <a:lnTo>
                    <a:pt x="123" y="332"/>
                  </a:lnTo>
                  <a:lnTo>
                    <a:pt x="145" y="368"/>
                  </a:lnTo>
                  <a:lnTo>
                    <a:pt x="168" y="403"/>
                  </a:lnTo>
                  <a:lnTo>
                    <a:pt x="194" y="436"/>
                  </a:lnTo>
                  <a:lnTo>
                    <a:pt x="222" y="468"/>
                  </a:lnTo>
                  <a:lnTo>
                    <a:pt x="252" y="498"/>
                  </a:lnTo>
                  <a:lnTo>
                    <a:pt x="283" y="525"/>
                  </a:lnTo>
                  <a:lnTo>
                    <a:pt x="317" y="551"/>
                  </a:lnTo>
                  <a:lnTo>
                    <a:pt x="351" y="575"/>
                  </a:lnTo>
                  <a:lnTo>
                    <a:pt x="388" y="597"/>
                  </a:lnTo>
                  <a:lnTo>
                    <a:pt x="425" y="616"/>
                  </a:lnTo>
                  <a:lnTo>
                    <a:pt x="464" y="634"/>
                  </a:lnTo>
                  <a:lnTo>
                    <a:pt x="504" y="648"/>
                  </a:lnTo>
                  <a:lnTo>
                    <a:pt x="545" y="661"/>
                  </a:lnTo>
                  <a:lnTo>
                    <a:pt x="588" y="671"/>
                  </a:lnTo>
                  <a:lnTo>
                    <a:pt x="631" y="677"/>
                  </a:lnTo>
                  <a:lnTo>
                    <a:pt x="675" y="682"/>
                  </a:lnTo>
                  <a:lnTo>
                    <a:pt x="720" y="683"/>
                  </a:lnTo>
                  <a:lnTo>
                    <a:pt x="765" y="682"/>
                  </a:lnTo>
                  <a:lnTo>
                    <a:pt x="809" y="677"/>
                  </a:lnTo>
                  <a:lnTo>
                    <a:pt x="852" y="671"/>
                  </a:lnTo>
                  <a:lnTo>
                    <a:pt x="894" y="661"/>
                  </a:lnTo>
                  <a:lnTo>
                    <a:pt x="936" y="648"/>
                  </a:lnTo>
                  <a:lnTo>
                    <a:pt x="976" y="634"/>
                  </a:lnTo>
                  <a:lnTo>
                    <a:pt x="1015" y="616"/>
                  </a:lnTo>
                  <a:lnTo>
                    <a:pt x="1053" y="597"/>
                  </a:lnTo>
                  <a:lnTo>
                    <a:pt x="1088" y="575"/>
                  </a:lnTo>
                  <a:lnTo>
                    <a:pt x="1123" y="551"/>
                  </a:lnTo>
                  <a:lnTo>
                    <a:pt x="1156" y="525"/>
                  </a:lnTo>
                  <a:lnTo>
                    <a:pt x="1188" y="498"/>
                  </a:lnTo>
                  <a:lnTo>
                    <a:pt x="1218" y="468"/>
                  </a:lnTo>
                  <a:lnTo>
                    <a:pt x="1245" y="436"/>
                  </a:lnTo>
                  <a:lnTo>
                    <a:pt x="1271" y="403"/>
                  </a:lnTo>
                  <a:lnTo>
                    <a:pt x="1295" y="368"/>
                  </a:lnTo>
                  <a:lnTo>
                    <a:pt x="1317" y="332"/>
                  </a:lnTo>
                  <a:lnTo>
                    <a:pt x="1336" y="295"/>
                  </a:lnTo>
                  <a:lnTo>
                    <a:pt x="1354" y="255"/>
                  </a:lnTo>
                  <a:lnTo>
                    <a:pt x="1368" y="215"/>
                  </a:lnTo>
                  <a:lnTo>
                    <a:pt x="1381" y="174"/>
                  </a:lnTo>
                  <a:lnTo>
                    <a:pt x="1391" y="132"/>
                  </a:lnTo>
                  <a:lnTo>
                    <a:pt x="1397" y="88"/>
                  </a:lnTo>
                  <a:lnTo>
                    <a:pt x="1402" y="44"/>
                  </a:lnTo>
                  <a:lnTo>
                    <a:pt x="1403" y="0"/>
                  </a:lnTo>
                  <a:lnTo>
                    <a:pt x="1439" y="0"/>
                  </a:lnTo>
                  <a:lnTo>
                    <a:pt x="1438" y="45"/>
                  </a:lnTo>
                  <a:lnTo>
                    <a:pt x="1433" y="90"/>
                  </a:lnTo>
                  <a:lnTo>
                    <a:pt x="1426" y="133"/>
                  </a:lnTo>
                  <a:lnTo>
                    <a:pt x="1417" y="176"/>
                  </a:lnTo>
                  <a:lnTo>
                    <a:pt x="1405" y="219"/>
                  </a:lnTo>
                  <a:lnTo>
                    <a:pt x="1391" y="259"/>
                  </a:lnTo>
                  <a:lnTo>
                    <a:pt x="1374" y="299"/>
                  </a:lnTo>
                  <a:lnTo>
                    <a:pt x="1355" y="337"/>
                  </a:lnTo>
                  <a:lnTo>
                    <a:pt x="1334" y="375"/>
                  </a:lnTo>
                  <a:lnTo>
                    <a:pt x="1310" y="410"/>
                  </a:lnTo>
                  <a:lnTo>
                    <a:pt x="1285" y="444"/>
                  </a:lnTo>
                  <a:lnTo>
                    <a:pt x="1257" y="477"/>
                  </a:lnTo>
                  <a:lnTo>
                    <a:pt x="1228" y="508"/>
                  </a:lnTo>
                  <a:lnTo>
                    <a:pt x="1197" y="537"/>
                  </a:lnTo>
                  <a:lnTo>
                    <a:pt x="1165" y="565"/>
                  </a:lnTo>
                  <a:lnTo>
                    <a:pt x="1130" y="590"/>
                  </a:lnTo>
                  <a:lnTo>
                    <a:pt x="1095" y="613"/>
                  </a:lnTo>
                  <a:lnTo>
                    <a:pt x="1058" y="635"/>
                  </a:lnTo>
                  <a:lnTo>
                    <a:pt x="1019" y="654"/>
                  </a:lnTo>
                  <a:lnTo>
                    <a:pt x="980" y="671"/>
                  </a:lnTo>
                  <a:lnTo>
                    <a:pt x="939" y="685"/>
                  </a:lnTo>
                  <a:lnTo>
                    <a:pt x="897" y="697"/>
                  </a:lnTo>
                  <a:lnTo>
                    <a:pt x="854" y="707"/>
                  </a:lnTo>
                  <a:lnTo>
                    <a:pt x="810" y="713"/>
                  </a:lnTo>
                  <a:lnTo>
                    <a:pt x="765" y="718"/>
                  </a:lnTo>
                  <a:lnTo>
                    <a:pt x="720" y="719"/>
                  </a:lnTo>
                  <a:lnTo>
                    <a:pt x="675" y="718"/>
                  </a:lnTo>
                  <a:lnTo>
                    <a:pt x="630" y="713"/>
                  </a:lnTo>
                  <a:lnTo>
                    <a:pt x="586" y="707"/>
                  </a:lnTo>
                  <a:lnTo>
                    <a:pt x="543" y="697"/>
                  </a:lnTo>
                  <a:lnTo>
                    <a:pt x="501" y="685"/>
                  </a:lnTo>
                  <a:lnTo>
                    <a:pt x="460" y="671"/>
                  </a:lnTo>
                  <a:lnTo>
                    <a:pt x="420" y="654"/>
                  </a:lnTo>
                  <a:lnTo>
                    <a:pt x="382" y="635"/>
                  </a:lnTo>
                  <a:lnTo>
                    <a:pt x="345" y="613"/>
                  </a:lnTo>
                  <a:lnTo>
                    <a:pt x="309" y="590"/>
                  </a:lnTo>
                  <a:lnTo>
                    <a:pt x="275" y="565"/>
                  </a:lnTo>
                  <a:lnTo>
                    <a:pt x="242" y="537"/>
                  </a:lnTo>
                  <a:lnTo>
                    <a:pt x="212" y="508"/>
                  </a:lnTo>
                  <a:lnTo>
                    <a:pt x="182" y="477"/>
                  </a:lnTo>
                  <a:lnTo>
                    <a:pt x="155" y="444"/>
                  </a:lnTo>
                  <a:lnTo>
                    <a:pt x="130" y="410"/>
                  </a:lnTo>
                  <a:lnTo>
                    <a:pt x="106" y="375"/>
                  </a:lnTo>
                  <a:lnTo>
                    <a:pt x="85" y="337"/>
                  </a:lnTo>
                  <a:lnTo>
                    <a:pt x="66" y="299"/>
                  </a:lnTo>
                  <a:lnTo>
                    <a:pt x="49" y="259"/>
                  </a:lnTo>
                  <a:lnTo>
                    <a:pt x="35" y="219"/>
                  </a:lnTo>
                  <a:lnTo>
                    <a:pt x="23" y="176"/>
                  </a:lnTo>
                  <a:lnTo>
                    <a:pt x="13" y="133"/>
                  </a:lnTo>
                  <a:lnTo>
                    <a:pt x="6" y="90"/>
                  </a:lnTo>
                  <a:lnTo>
                    <a:pt x="2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2101850" y="3155950"/>
              <a:ext cx="915987" cy="266700"/>
            </a:xfrm>
            <a:custGeom>
              <a:avLst/>
              <a:gdLst/>
              <a:ahLst/>
              <a:cxnLst>
                <a:cxn ang="0">
                  <a:pos x="69" y="1"/>
                </a:cxn>
                <a:cxn ang="0">
                  <a:pos x="93" y="9"/>
                </a:cxn>
                <a:cxn ang="0">
                  <a:pos x="126" y="21"/>
                </a:cxn>
                <a:cxn ang="0">
                  <a:pos x="165" y="32"/>
                </a:cxn>
                <a:cxn ang="0">
                  <a:pos x="210" y="41"/>
                </a:cxn>
                <a:cxn ang="0">
                  <a:pos x="261" y="45"/>
                </a:cxn>
                <a:cxn ang="0">
                  <a:pos x="316" y="44"/>
                </a:cxn>
                <a:cxn ang="0">
                  <a:pos x="366" y="40"/>
                </a:cxn>
                <a:cxn ang="0">
                  <a:pos x="410" y="33"/>
                </a:cxn>
                <a:cxn ang="0">
                  <a:pos x="446" y="26"/>
                </a:cxn>
                <a:cxn ang="0">
                  <a:pos x="474" y="19"/>
                </a:cxn>
                <a:cxn ang="0">
                  <a:pos x="493" y="12"/>
                </a:cxn>
                <a:cxn ang="0">
                  <a:pos x="510" y="6"/>
                </a:cxn>
                <a:cxn ang="0">
                  <a:pos x="524" y="3"/>
                </a:cxn>
                <a:cxn ang="0">
                  <a:pos x="538" y="5"/>
                </a:cxn>
                <a:cxn ang="0">
                  <a:pos x="552" y="15"/>
                </a:cxn>
                <a:cxn ang="0">
                  <a:pos x="565" y="32"/>
                </a:cxn>
                <a:cxn ang="0">
                  <a:pos x="572" y="52"/>
                </a:cxn>
                <a:cxn ang="0">
                  <a:pos x="576" y="70"/>
                </a:cxn>
                <a:cxn ang="0">
                  <a:pos x="577" y="81"/>
                </a:cxn>
                <a:cxn ang="0">
                  <a:pos x="577" y="83"/>
                </a:cxn>
                <a:cxn ang="0">
                  <a:pos x="577" y="89"/>
                </a:cxn>
                <a:cxn ang="0">
                  <a:pos x="577" y="99"/>
                </a:cxn>
                <a:cxn ang="0">
                  <a:pos x="573" y="109"/>
                </a:cxn>
                <a:cxn ang="0">
                  <a:pos x="564" y="119"/>
                </a:cxn>
                <a:cxn ang="0">
                  <a:pos x="538" y="130"/>
                </a:cxn>
                <a:cxn ang="0">
                  <a:pos x="501" y="143"/>
                </a:cxn>
                <a:cxn ang="0">
                  <a:pos x="462" y="153"/>
                </a:cxn>
                <a:cxn ang="0">
                  <a:pos x="421" y="161"/>
                </a:cxn>
                <a:cxn ang="0">
                  <a:pos x="373" y="166"/>
                </a:cxn>
                <a:cxn ang="0">
                  <a:pos x="319" y="168"/>
                </a:cxn>
                <a:cxn ang="0">
                  <a:pos x="287" y="168"/>
                </a:cxn>
                <a:cxn ang="0">
                  <a:pos x="275" y="168"/>
                </a:cxn>
                <a:cxn ang="0">
                  <a:pos x="252" y="168"/>
                </a:cxn>
                <a:cxn ang="0">
                  <a:pos x="222" y="166"/>
                </a:cxn>
                <a:cxn ang="0">
                  <a:pos x="186" y="163"/>
                </a:cxn>
                <a:cxn ang="0">
                  <a:pos x="146" y="158"/>
                </a:cxn>
                <a:cxn ang="0">
                  <a:pos x="104" y="151"/>
                </a:cxn>
                <a:cxn ang="0">
                  <a:pos x="64" y="141"/>
                </a:cxn>
                <a:cxn ang="0">
                  <a:pos x="26" y="128"/>
                </a:cxn>
                <a:cxn ang="0">
                  <a:pos x="23" y="126"/>
                </a:cxn>
                <a:cxn ang="0">
                  <a:pos x="16" y="121"/>
                </a:cxn>
                <a:cxn ang="0">
                  <a:pos x="8" y="112"/>
                </a:cxn>
                <a:cxn ang="0">
                  <a:pos x="2" y="100"/>
                </a:cxn>
                <a:cxn ang="0">
                  <a:pos x="1" y="85"/>
                </a:cxn>
                <a:cxn ang="0">
                  <a:pos x="25" y="24"/>
                </a:cxn>
                <a:cxn ang="0">
                  <a:pos x="26" y="21"/>
                </a:cxn>
                <a:cxn ang="0">
                  <a:pos x="30" y="15"/>
                </a:cxn>
                <a:cxn ang="0">
                  <a:pos x="37" y="8"/>
                </a:cxn>
                <a:cxn ang="0">
                  <a:pos x="47" y="2"/>
                </a:cxn>
                <a:cxn ang="0">
                  <a:pos x="61" y="0"/>
                </a:cxn>
              </a:cxnLst>
              <a:rect l="0" t="0" r="r" b="b"/>
              <a:pathLst>
                <a:path w="577" h="168">
                  <a:moveTo>
                    <a:pt x="61" y="0"/>
                  </a:moveTo>
                  <a:lnTo>
                    <a:pt x="69" y="1"/>
                  </a:lnTo>
                  <a:lnTo>
                    <a:pt x="78" y="4"/>
                  </a:lnTo>
                  <a:lnTo>
                    <a:pt x="93" y="9"/>
                  </a:lnTo>
                  <a:lnTo>
                    <a:pt x="108" y="15"/>
                  </a:lnTo>
                  <a:lnTo>
                    <a:pt x="126" y="21"/>
                  </a:lnTo>
                  <a:lnTo>
                    <a:pt x="145" y="26"/>
                  </a:lnTo>
                  <a:lnTo>
                    <a:pt x="165" y="32"/>
                  </a:lnTo>
                  <a:lnTo>
                    <a:pt x="187" y="36"/>
                  </a:lnTo>
                  <a:lnTo>
                    <a:pt x="210" y="41"/>
                  </a:lnTo>
                  <a:lnTo>
                    <a:pt x="235" y="44"/>
                  </a:lnTo>
                  <a:lnTo>
                    <a:pt x="261" y="45"/>
                  </a:lnTo>
                  <a:lnTo>
                    <a:pt x="289" y="46"/>
                  </a:lnTo>
                  <a:lnTo>
                    <a:pt x="316" y="44"/>
                  </a:lnTo>
                  <a:lnTo>
                    <a:pt x="342" y="42"/>
                  </a:lnTo>
                  <a:lnTo>
                    <a:pt x="366" y="40"/>
                  </a:lnTo>
                  <a:lnTo>
                    <a:pt x="389" y="36"/>
                  </a:lnTo>
                  <a:lnTo>
                    <a:pt x="410" y="33"/>
                  </a:lnTo>
                  <a:lnTo>
                    <a:pt x="430" y="30"/>
                  </a:lnTo>
                  <a:lnTo>
                    <a:pt x="446" y="26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84" y="16"/>
                  </a:lnTo>
                  <a:lnTo>
                    <a:pt x="493" y="12"/>
                  </a:lnTo>
                  <a:lnTo>
                    <a:pt x="501" y="9"/>
                  </a:lnTo>
                  <a:lnTo>
                    <a:pt x="510" y="6"/>
                  </a:lnTo>
                  <a:lnTo>
                    <a:pt x="517" y="4"/>
                  </a:lnTo>
                  <a:lnTo>
                    <a:pt x="524" y="3"/>
                  </a:lnTo>
                  <a:lnTo>
                    <a:pt x="531" y="3"/>
                  </a:lnTo>
                  <a:lnTo>
                    <a:pt x="538" y="5"/>
                  </a:lnTo>
                  <a:lnTo>
                    <a:pt x="546" y="9"/>
                  </a:lnTo>
                  <a:lnTo>
                    <a:pt x="552" y="15"/>
                  </a:lnTo>
                  <a:lnTo>
                    <a:pt x="559" y="23"/>
                  </a:lnTo>
                  <a:lnTo>
                    <a:pt x="565" y="32"/>
                  </a:lnTo>
                  <a:lnTo>
                    <a:pt x="569" y="42"/>
                  </a:lnTo>
                  <a:lnTo>
                    <a:pt x="572" y="52"/>
                  </a:lnTo>
                  <a:lnTo>
                    <a:pt x="574" y="61"/>
                  </a:lnTo>
                  <a:lnTo>
                    <a:pt x="576" y="70"/>
                  </a:lnTo>
                  <a:lnTo>
                    <a:pt x="577" y="77"/>
                  </a:lnTo>
                  <a:lnTo>
                    <a:pt x="577" y="81"/>
                  </a:lnTo>
                  <a:lnTo>
                    <a:pt x="577" y="82"/>
                  </a:lnTo>
                  <a:lnTo>
                    <a:pt x="577" y="83"/>
                  </a:lnTo>
                  <a:lnTo>
                    <a:pt x="577" y="86"/>
                  </a:lnTo>
                  <a:lnTo>
                    <a:pt x="577" y="89"/>
                  </a:lnTo>
                  <a:lnTo>
                    <a:pt x="577" y="94"/>
                  </a:lnTo>
                  <a:lnTo>
                    <a:pt x="577" y="99"/>
                  </a:lnTo>
                  <a:lnTo>
                    <a:pt x="575" y="104"/>
                  </a:lnTo>
                  <a:lnTo>
                    <a:pt x="573" y="109"/>
                  </a:lnTo>
                  <a:lnTo>
                    <a:pt x="569" y="115"/>
                  </a:lnTo>
                  <a:lnTo>
                    <a:pt x="564" y="119"/>
                  </a:lnTo>
                  <a:lnTo>
                    <a:pt x="557" y="123"/>
                  </a:lnTo>
                  <a:lnTo>
                    <a:pt x="538" y="130"/>
                  </a:lnTo>
                  <a:lnTo>
                    <a:pt x="520" y="137"/>
                  </a:lnTo>
                  <a:lnTo>
                    <a:pt x="501" y="143"/>
                  </a:lnTo>
                  <a:lnTo>
                    <a:pt x="482" y="148"/>
                  </a:lnTo>
                  <a:lnTo>
                    <a:pt x="462" y="153"/>
                  </a:lnTo>
                  <a:lnTo>
                    <a:pt x="442" y="158"/>
                  </a:lnTo>
                  <a:lnTo>
                    <a:pt x="421" y="161"/>
                  </a:lnTo>
                  <a:lnTo>
                    <a:pt x="398" y="164"/>
                  </a:lnTo>
                  <a:lnTo>
                    <a:pt x="373" y="166"/>
                  </a:lnTo>
                  <a:lnTo>
                    <a:pt x="347" y="168"/>
                  </a:lnTo>
                  <a:lnTo>
                    <a:pt x="319" y="168"/>
                  </a:lnTo>
                  <a:lnTo>
                    <a:pt x="289" y="168"/>
                  </a:lnTo>
                  <a:lnTo>
                    <a:pt x="287" y="168"/>
                  </a:lnTo>
                  <a:lnTo>
                    <a:pt x="282" y="168"/>
                  </a:lnTo>
                  <a:lnTo>
                    <a:pt x="275" y="168"/>
                  </a:lnTo>
                  <a:lnTo>
                    <a:pt x="265" y="168"/>
                  </a:lnTo>
                  <a:lnTo>
                    <a:pt x="252" y="168"/>
                  </a:lnTo>
                  <a:lnTo>
                    <a:pt x="238" y="167"/>
                  </a:lnTo>
                  <a:lnTo>
                    <a:pt x="222" y="166"/>
                  </a:lnTo>
                  <a:lnTo>
                    <a:pt x="204" y="165"/>
                  </a:lnTo>
                  <a:lnTo>
                    <a:pt x="186" y="163"/>
                  </a:lnTo>
                  <a:lnTo>
                    <a:pt x="166" y="161"/>
                  </a:lnTo>
                  <a:lnTo>
                    <a:pt x="146" y="158"/>
                  </a:lnTo>
                  <a:lnTo>
                    <a:pt x="125" y="155"/>
                  </a:lnTo>
                  <a:lnTo>
                    <a:pt x="104" y="151"/>
                  </a:lnTo>
                  <a:lnTo>
                    <a:pt x="84" y="146"/>
                  </a:lnTo>
                  <a:lnTo>
                    <a:pt x="64" y="141"/>
                  </a:lnTo>
                  <a:lnTo>
                    <a:pt x="44" y="135"/>
                  </a:lnTo>
                  <a:lnTo>
                    <a:pt x="26" y="128"/>
                  </a:lnTo>
                  <a:lnTo>
                    <a:pt x="25" y="128"/>
                  </a:lnTo>
                  <a:lnTo>
                    <a:pt x="23" y="126"/>
                  </a:lnTo>
                  <a:lnTo>
                    <a:pt x="20" y="124"/>
                  </a:lnTo>
                  <a:lnTo>
                    <a:pt x="16" y="121"/>
                  </a:lnTo>
                  <a:lnTo>
                    <a:pt x="12" y="117"/>
                  </a:lnTo>
                  <a:lnTo>
                    <a:pt x="8" y="112"/>
                  </a:lnTo>
                  <a:lnTo>
                    <a:pt x="4" y="107"/>
                  </a:lnTo>
                  <a:lnTo>
                    <a:pt x="2" y="100"/>
                  </a:lnTo>
                  <a:lnTo>
                    <a:pt x="0" y="93"/>
                  </a:lnTo>
                  <a:lnTo>
                    <a:pt x="1" y="85"/>
                  </a:lnTo>
                  <a:lnTo>
                    <a:pt x="2" y="76"/>
                  </a:lnTo>
                  <a:lnTo>
                    <a:pt x="25" y="24"/>
                  </a:lnTo>
                  <a:lnTo>
                    <a:pt x="25" y="23"/>
                  </a:lnTo>
                  <a:lnTo>
                    <a:pt x="26" y="21"/>
                  </a:lnTo>
                  <a:lnTo>
                    <a:pt x="28" y="18"/>
                  </a:lnTo>
                  <a:lnTo>
                    <a:pt x="30" y="15"/>
                  </a:lnTo>
                  <a:lnTo>
                    <a:pt x="33" y="11"/>
                  </a:lnTo>
                  <a:lnTo>
                    <a:pt x="37" y="8"/>
                  </a:lnTo>
                  <a:lnTo>
                    <a:pt x="42" y="5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10"/>
            <p:cNvSpPr>
              <a:spLocks/>
            </p:cNvSpPr>
            <p:nvPr/>
          </p:nvSpPr>
          <p:spPr bwMode="auto">
            <a:xfrm>
              <a:off x="1370013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1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1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1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1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/>
            <p:cNvSpPr>
              <a:spLocks/>
            </p:cNvSpPr>
            <p:nvPr/>
          </p:nvSpPr>
          <p:spPr bwMode="auto">
            <a:xfrm>
              <a:off x="3595688" y="2114550"/>
              <a:ext cx="155575" cy="19208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62" y="0"/>
                </a:cxn>
                <a:cxn ang="0">
                  <a:pos x="72" y="1"/>
                </a:cxn>
                <a:cxn ang="0">
                  <a:pos x="80" y="5"/>
                </a:cxn>
                <a:cxn ang="0">
                  <a:pos x="87" y="10"/>
                </a:cxn>
                <a:cxn ang="0">
                  <a:pos x="93" y="18"/>
                </a:cxn>
                <a:cxn ang="0">
                  <a:pos x="96" y="26"/>
                </a:cxn>
                <a:cxn ang="0">
                  <a:pos x="98" y="36"/>
                </a:cxn>
                <a:cxn ang="0">
                  <a:pos x="98" y="85"/>
                </a:cxn>
                <a:cxn ang="0">
                  <a:pos x="96" y="94"/>
                </a:cxn>
                <a:cxn ang="0">
                  <a:pos x="93" y="103"/>
                </a:cxn>
                <a:cxn ang="0">
                  <a:pos x="87" y="110"/>
                </a:cxn>
                <a:cxn ang="0">
                  <a:pos x="80" y="116"/>
                </a:cxn>
                <a:cxn ang="0">
                  <a:pos x="72" y="119"/>
                </a:cxn>
                <a:cxn ang="0">
                  <a:pos x="62" y="121"/>
                </a:cxn>
                <a:cxn ang="0">
                  <a:pos x="36" y="121"/>
                </a:cxn>
                <a:cxn ang="0">
                  <a:pos x="26" y="119"/>
                </a:cxn>
                <a:cxn ang="0">
                  <a:pos x="18" y="116"/>
                </a:cxn>
                <a:cxn ang="0">
                  <a:pos x="10" y="110"/>
                </a:cxn>
                <a:cxn ang="0">
                  <a:pos x="5" y="103"/>
                </a:cxn>
                <a:cxn ang="0">
                  <a:pos x="1" y="94"/>
                </a:cxn>
                <a:cxn ang="0">
                  <a:pos x="0" y="85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98" h="121">
                  <a:moveTo>
                    <a:pt x="36" y="0"/>
                  </a:moveTo>
                  <a:lnTo>
                    <a:pt x="62" y="0"/>
                  </a:lnTo>
                  <a:lnTo>
                    <a:pt x="72" y="1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8"/>
                  </a:lnTo>
                  <a:lnTo>
                    <a:pt x="96" y="26"/>
                  </a:lnTo>
                  <a:lnTo>
                    <a:pt x="98" y="36"/>
                  </a:lnTo>
                  <a:lnTo>
                    <a:pt x="98" y="85"/>
                  </a:lnTo>
                  <a:lnTo>
                    <a:pt x="96" y="94"/>
                  </a:lnTo>
                  <a:lnTo>
                    <a:pt x="93" y="103"/>
                  </a:lnTo>
                  <a:lnTo>
                    <a:pt x="87" y="110"/>
                  </a:lnTo>
                  <a:lnTo>
                    <a:pt x="80" y="116"/>
                  </a:lnTo>
                  <a:lnTo>
                    <a:pt x="72" y="119"/>
                  </a:lnTo>
                  <a:lnTo>
                    <a:pt x="62" y="121"/>
                  </a:lnTo>
                  <a:lnTo>
                    <a:pt x="36" y="121"/>
                  </a:lnTo>
                  <a:lnTo>
                    <a:pt x="26" y="119"/>
                  </a:lnTo>
                  <a:lnTo>
                    <a:pt x="18" y="116"/>
                  </a:lnTo>
                  <a:lnTo>
                    <a:pt x="10" y="110"/>
                  </a:lnTo>
                  <a:lnTo>
                    <a:pt x="5" y="103"/>
                  </a:lnTo>
                  <a:lnTo>
                    <a:pt x="1" y="94"/>
                  </a:lnTo>
                  <a:lnTo>
                    <a:pt x="0" y="85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9"/>
            <p:cNvSpPr>
              <a:spLocks/>
            </p:cNvSpPr>
            <p:nvPr/>
          </p:nvSpPr>
          <p:spPr bwMode="auto">
            <a:xfrm>
              <a:off x="1473200" y="2060575"/>
              <a:ext cx="2174875" cy="3000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1334" y="0"/>
                </a:cxn>
                <a:cxn ang="0">
                  <a:pos x="1344" y="1"/>
                </a:cxn>
                <a:cxn ang="0">
                  <a:pos x="1352" y="5"/>
                </a:cxn>
                <a:cxn ang="0">
                  <a:pos x="1359" y="10"/>
                </a:cxn>
                <a:cxn ang="0">
                  <a:pos x="1365" y="18"/>
                </a:cxn>
                <a:cxn ang="0">
                  <a:pos x="1369" y="26"/>
                </a:cxn>
                <a:cxn ang="0">
                  <a:pos x="1370" y="36"/>
                </a:cxn>
                <a:cxn ang="0">
                  <a:pos x="1370" y="153"/>
                </a:cxn>
                <a:cxn ang="0">
                  <a:pos x="1369" y="162"/>
                </a:cxn>
                <a:cxn ang="0">
                  <a:pos x="1365" y="171"/>
                </a:cxn>
                <a:cxn ang="0">
                  <a:pos x="1359" y="178"/>
                </a:cxn>
                <a:cxn ang="0">
                  <a:pos x="1352" y="184"/>
                </a:cxn>
                <a:cxn ang="0">
                  <a:pos x="1344" y="187"/>
                </a:cxn>
                <a:cxn ang="0">
                  <a:pos x="1334" y="189"/>
                </a:cxn>
                <a:cxn ang="0">
                  <a:pos x="36" y="189"/>
                </a:cxn>
                <a:cxn ang="0">
                  <a:pos x="26" y="187"/>
                </a:cxn>
                <a:cxn ang="0">
                  <a:pos x="18" y="184"/>
                </a:cxn>
                <a:cxn ang="0">
                  <a:pos x="10" y="178"/>
                </a:cxn>
                <a:cxn ang="0">
                  <a:pos x="5" y="171"/>
                </a:cxn>
                <a:cxn ang="0">
                  <a:pos x="1" y="162"/>
                </a:cxn>
                <a:cxn ang="0">
                  <a:pos x="0" y="153"/>
                </a:cxn>
                <a:cxn ang="0">
                  <a:pos x="0" y="36"/>
                </a:cxn>
                <a:cxn ang="0">
                  <a:pos x="1" y="26"/>
                </a:cxn>
                <a:cxn ang="0">
                  <a:pos x="5" y="18"/>
                </a:cxn>
                <a:cxn ang="0">
                  <a:pos x="10" y="10"/>
                </a:cxn>
                <a:cxn ang="0">
                  <a:pos x="18" y="5"/>
                </a:cxn>
                <a:cxn ang="0">
                  <a:pos x="26" y="1"/>
                </a:cxn>
                <a:cxn ang="0">
                  <a:pos x="36" y="0"/>
                </a:cxn>
              </a:cxnLst>
              <a:rect l="0" t="0" r="r" b="b"/>
              <a:pathLst>
                <a:path w="1370" h="189">
                  <a:moveTo>
                    <a:pt x="36" y="0"/>
                  </a:moveTo>
                  <a:lnTo>
                    <a:pt x="1334" y="0"/>
                  </a:lnTo>
                  <a:lnTo>
                    <a:pt x="1344" y="1"/>
                  </a:lnTo>
                  <a:lnTo>
                    <a:pt x="1352" y="5"/>
                  </a:lnTo>
                  <a:lnTo>
                    <a:pt x="1359" y="10"/>
                  </a:lnTo>
                  <a:lnTo>
                    <a:pt x="1365" y="18"/>
                  </a:lnTo>
                  <a:lnTo>
                    <a:pt x="1369" y="26"/>
                  </a:lnTo>
                  <a:lnTo>
                    <a:pt x="1370" y="36"/>
                  </a:lnTo>
                  <a:lnTo>
                    <a:pt x="1370" y="153"/>
                  </a:lnTo>
                  <a:lnTo>
                    <a:pt x="1369" y="162"/>
                  </a:lnTo>
                  <a:lnTo>
                    <a:pt x="1365" y="171"/>
                  </a:lnTo>
                  <a:lnTo>
                    <a:pt x="1359" y="178"/>
                  </a:lnTo>
                  <a:lnTo>
                    <a:pt x="1352" y="184"/>
                  </a:lnTo>
                  <a:lnTo>
                    <a:pt x="1344" y="187"/>
                  </a:lnTo>
                  <a:lnTo>
                    <a:pt x="1334" y="189"/>
                  </a:lnTo>
                  <a:lnTo>
                    <a:pt x="36" y="189"/>
                  </a:lnTo>
                  <a:lnTo>
                    <a:pt x="26" y="187"/>
                  </a:lnTo>
                  <a:lnTo>
                    <a:pt x="18" y="184"/>
                  </a:lnTo>
                  <a:lnTo>
                    <a:pt x="10" y="178"/>
                  </a:lnTo>
                  <a:lnTo>
                    <a:pt x="5" y="171"/>
                  </a:lnTo>
                  <a:lnTo>
                    <a:pt x="1" y="162"/>
                  </a:lnTo>
                  <a:lnTo>
                    <a:pt x="0" y="153"/>
                  </a:lnTo>
                  <a:lnTo>
                    <a:pt x="0" y="36"/>
                  </a:lnTo>
                  <a:lnTo>
                    <a:pt x="1" y="26"/>
                  </a:lnTo>
                  <a:lnTo>
                    <a:pt x="5" y="18"/>
                  </a:lnTo>
                  <a:lnTo>
                    <a:pt x="10" y="10"/>
                  </a:lnTo>
                  <a:lnTo>
                    <a:pt x="18" y="5"/>
                  </a:lnTo>
                  <a:lnTo>
                    <a:pt x="26" y="1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1" name="Title 8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attracts outsourcing sectors to these countries ?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176374" y="4700988"/>
            <a:ext cx="16946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Flexible 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Government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Policy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945357" y="4727638"/>
            <a:ext cx="12666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Industry 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specific 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training 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program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73666" y="4743240"/>
            <a:ext cx="12955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Low cost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of Living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909372" y="4720657"/>
            <a:ext cx="1481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Low Labor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Cost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367564" y="4727633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Reduced 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Land Costs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014259" y="4746557"/>
            <a:ext cx="1448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Quality of 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Workforce</a:t>
            </a:r>
          </a:p>
        </p:txBody>
      </p:sp>
    </p:spTree>
    <p:extLst>
      <p:ext uri="{BB962C8B-B14F-4D97-AF65-F5344CB8AC3E}">
        <p14:creationId xmlns:p14="http://schemas.microsoft.com/office/powerpoint/2010/main" val="29693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Wonderlan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A3D15"/>
      </a:accent1>
      <a:accent2>
        <a:srgbClr val="F99325"/>
      </a:accent2>
      <a:accent3>
        <a:srgbClr val="6DAF27"/>
      </a:accent3>
      <a:accent4>
        <a:srgbClr val="188ED6"/>
      </a:accent4>
      <a:accent5>
        <a:srgbClr val="4EB9C1"/>
      </a:accent5>
      <a:accent6>
        <a:srgbClr val="73166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efault Theme">
  <a:themeElements>
    <a:clrScheme name="Investor PRO Light">
      <a:dk1>
        <a:srgbClr val="737572"/>
      </a:dk1>
      <a:lt1>
        <a:sysClr val="window" lastClr="FFFFFF"/>
      </a:lt1>
      <a:dk2>
        <a:srgbClr val="445469"/>
      </a:dk2>
      <a:lt2>
        <a:srgbClr val="F6F7FA"/>
      </a:lt2>
      <a:accent1>
        <a:srgbClr val="0D73B2"/>
      </a:accent1>
      <a:accent2>
        <a:srgbClr val="445468"/>
      </a:accent2>
      <a:accent3>
        <a:srgbClr val="33D1AD"/>
      </a:accent3>
      <a:accent4>
        <a:srgbClr val="F19A14"/>
      </a:accent4>
      <a:accent5>
        <a:srgbClr val="91CE55"/>
      </a:accent5>
      <a:accent6>
        <a:srgbClr val="CAC9D0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Default Theme">
  <a:themeElements>
    <a:clrScheme name="Investor PRO Dark">
      <a:dk1>
        <a:srgbClr val="FFFFFF"/>
      </a:dk1>
      <a:lt1>
        <a:srgbClr val="FFFFFF"/>
      </a:lt1>
      <a:dk2>
        <a:srgbClr val="E6ECED"/>
      </a:dk2>
      <a:lt2>
        <a:srgbClr val="19242F"/>
      </a:lt2>
      <a:accent1>
        <a:srgbClr val="0F8BDA"/>
      </a:accent1>
      <a:accent2>
        <a:srgbClr val="6882A1"/>
      </a:accent2>
      <a:accent3>
        <a:srgbClr val="33D1AD"/>
      </a:accent3>
      <a:accent4>
        <a:srgbClr val="F29A15"/>
      </a:accent4>
      <a:accent5>
        <a:srgbClr val="91CE55"/>
      </a:accent5>
      <a:accent6>
        <a:srgbClr val="C9D1D7"/>
      </a:accent6>
      <a:hlink>
        <a:srgbClr val="0F8BD9"/>
      </a:hlink>
      <a:folHlink>
        <a:srgbClr val="F29A15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Default Theme">
  <a:themeElements>
    <a:clrScheme name="Investor PRO Light">
      <a:dk1>
        <a:srgbClr val="737572"/>
      </a:dk1>
      <a:lt1>
        <a:sysClr val="window" lastClr="FFFFFF"/>
      </a:lt1>
      <a:dk2>
        <a:srgbClr val="445469"/>
      </a:dk2>
      <a:lt2>
        <a:srgbClr val="F6F7FA"/>
      </a:lt2>
      <a:accent1>
        <a:srgbClr val="0D73B2"/>
      </a:accent1>
      <a:accent2>
        <a:srgbClr val="445468"/>
      </a:accent2>
      <a:accent3>
        <a:srgbClr val="33D1AD"/>
      </a:accent3>
      <a:accent4>
        <a:srgbClr val="F19A14"/>
      </a:accent4>
      <a:accent5>
        <a:srgbClr val="91CE55"/>
      </a:accent5>
      <a:accent6>
        <a:srgbClr val="CAC9D0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1355</Words>
  <Application>Microsoft Office PowerPoint</Application>
  <PresentationFormat>Widescreen</PresentationFormat>
  <Paragraphs>190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9" baseType="lpstr">
      <vt:lpstr>Adobe Gothic Std B</vt:lpstr>
      <vt:lpstr>Arial</vt:lpstr>
      <vt:lpstr>Arial Hebrew</vt:lpstr>
      <vt:lpstr>Calibri</vt:lpstr>
      <vt:lpstr>Calibri Light</vt:lpstr>
      <vt:lpstr>Charter Roman</vt:lpstr>
      <vt:lpstr>Gill Sans</vt:lpstr>
      <vt:lpstr>Helvetica Neue</vt:lpstr>
      <vt:lpstr>Helvetica Neue Light</vt:lpstr>
      <vt:lpstr>Lato Black</vt:lpstr>
      <vt:lpstr>Lato Light</vt:lpstr>
      <vt:lpstr>Mangal</vt:lpstr>
      <vt:lpstr>Open Sans</vt:lpstr>
      <vt:lpstr>Source Sans Pro ExtraLight</vt:lpstr>
      <vt:lpstr>Office Theme</vt:lpstr>
      <vt:lpstr>7_Office Theme</vt:lpstr>
      <vt:lpstr>1_Office Theme</vt:lpstr>
      <vt:lpstr>Default Theme</vt:lpstr>
      <vt:lpstr>1_Default Theme</vt:lpstr>
      <vt:lpstr>2_Default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attracts outsourcing sectors to these countries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References(Cont.)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Pankhuri DWIVEDI</cp:lastModifiedBy>
  <cp:revision>69</cp:revision>
  <dcterms:created xsi:type="dcterms:W3CDTF">2017-11-20T17:03:16Z</dcterms:created>
  <dcterms:modified xsi:type="dcterms:W3CDTF">2017-11-22T11:19:45Z</dcterms:modified>
  <cp:contentStatus/>
</cp:coreProperties>
</file>